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33" autoAdjust="0"/>
    <p:restoredTop sz="94660"/>
  </p:normalViewPr>
  <p:slideViewPr>
    <p:cSldViewPr>
      <p:cViewPr varScale="1">
        <p:scale>
          <a:sx n="70" d="100"/>
          <a:sy n="70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C5C397-C838-4A91-A454-A8EF7F329EFE}" type="datetimeFigureOut">
              <a:rPr lang="es-ES" smtClean="0"/>
              <a:pPr/>
              <a:t>20/12/2011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00BFC3-D301-472A-8102-1C90ADFC41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Bel%C3%A9n" TargetMode="External"/><Relationship Id="rId3" Type="http://schemas.openxmlformats.org/officeDocument/2006/relationships/hyperlink" Target="http://es.wikipedia.org/wiki/Wikipedia:Etimolog%C3%ADas" TargetMode="External"/><Relationship Id="rId7" Type="http://schemas.openxmlformats.org/officeDocument/2006/relationships/hyperlink" Target="http://es.wikipedia.org/wiki/Jesucristo" TargetMode="External"/><Relationship Id="rId2" Type="http://schemas.openxmlformats.org/officeDocument/2006/relationships/hyperlink" Target="http://es.wikipedia.org/wiki/Idioma_lat%C3%ADn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es.wikipedia.org/wiki/Pentecost%C3%A9s" TargetMode="External"/><Relationship Id="rId5" Type="http://schemas.openxmlformats.org/officeDocument/2006/relationships/hyperlink" Target="http://es.wikipedia.org/wiki/Pascua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://es.wikipedia.org/wiki/Cristianismo" TargetMode="External"/><Relationship Id="rId9" Type="http://schemas.openxmlformats.org/officeDocument/2006/relationships/hyperlink" Target="http://es.wikipedia.org/wiki/25_de_diciembr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000241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La  navidad  en  el  mundo 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642918"/>
            <a:ext cx="8062912" cy="3359962"/>
          </a:xfrm>
        </p:spPr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Realizado  por : Katherine liseth  Viviano  Huamán 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4" name="3 Imagen" descr="trine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4071942"/>
            <a:ext cx="3214710" cy="213360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La  navidad  en el  mundo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00B050"/>
                </a:solidFill>
              </a:rPr>
              <a:t>Origen</a:t>
            </a:r>
          </a:p>
          <a:p>
            <a:r>
              <a:rPr lang="es-ES" b="1" dirty="0" smtClean="0">
                <a:solidFill>
                  <a:srgbClr val="00B050"/>
                </a:solidFill>
              </a:rPr>
              <a:t>Historia  </a:t>
            </a:r>
          </a:p>
          <a:p>
            <a:r>
              <a:rPr lang="es-ES" b="1" dirty="0" smtClean="0">
                <a:solidFill>
                  <a:srgbClr val="00B050"/>
                </a:solidFill>
              </a:rPr>
              <a:t>Costumbres</a:t>
            </a:r>
            <a:endParaRPr lang="es-ES" b="1" dirty="0">
              <a:solidFill>
                <a:srgbClr val="00B050"/>
              </a:solidFill>
            </a:endParaRPr>
          </a:p>
        </p:txBody>
      </p:sp>
      <p:pic>
        <p:nvPicPr>
          <p:cNvPr id="4" name="3 Imagen" descr="Jesus-religioso_306067318_008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285992"/>
            <a:ext cx="4579460" cy="4357718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u="sng" dirty="0" smtClean="0"/>
              <a:t>ORIGEN:</a:t>
            </a:r>
            <a:endParaRPr lang="es-ES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000" b="1" dirty="0" smtClean="0"/>
              <a:t>La Navidad es una de las principales tradiciones del sistema corrupto llamado Babilonia, y como tal es censurado en las profecías y enseñanzas bíblicas. ¡Tiene sus raíces en la antigua Babilonia de Nimrod! Sí. ¡data de la época inmediatamente posterior al diluvio! </a:t>
            </a:r>
            <a:br>
              <a:rPr lang="es-ES" sz="2000" b="1" dirty="0" smtClean="0"/>
            </a:br>
            <a:r>
              <a:rPr lang="es-ES" sz="1400" b="1" dirty="0" smtClean="0"/>
              <a:t>    </a:t>
            </a:r>
            <a:r>
              <a:rPr lang="es-ES" sz="1400" b="1" i="1" dirty="0" smtClean="0"/>
              <a:t> </a:t>
            </a:r>
            <a:endParaRPr lang="es-ES" sz="1400" dirty="0"/>
          </a:p>
        </p:txBody>
      </p:sp>
      <p:pic>
        <p:nvPicPr>
          <p:cNvPr id="5" name="4 Marcador de contenido" descr="na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1643050"/>
            <a:ext cx="3810000" cy="4485494"/>
          </a:xfrm>
        </p:spPr>
      </p:pic>
    </p:spTree>
  </p:cSld>
  <p:clrMapOvr>
    <a:masterClrMapping/>
  </p:clrMapOvr>
  <p:transition spd="med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428604"/>
            <a:ext cx="8429684" cy="1214446"/>
          </a:xfrm>
        </p:spPr>
        <p:txBody>
          <a:bodyPr/>
          <a:lstStyle/>
          <a:p>
            <a:pPr algn="ctr"/>
            <a:r>
              <a:rPr lang="es-ES" b="1" dirty="0" smtClean="0"/>
              <a:t>HISTORIA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dirty="0" smtClean="0"/>
              <a:t>La </a:t>
            </a:r>
            <a:r>
              <a:rPr lang="es-ES" sz="2000" b="1" dirty="0" smtClean="0"/>
              <a:t>Navidad</a:t>
            </a:r>
            <a:r>
              <a:rPr lang="es-ES" sz="2000" dirty="0" smtClean="0"/>
              <a:t> (</a:t>
            </a:r>
            <a:r>
              <a:rPr lang="es-ES" sz="2000" dirty="0" smtClean="0">
                <a:hlinkClick r:id="rId2" tooltip="Idioma latín"/>
              </a:rPr>
              <a:t>latín</a:t>
            </a:r>
            <a:r>
              <a:rPr lang="es-ES" sz="2000" dirty="0" smtClean="0"/>
              <a:t>: </a:t>
            </a:r>
            <a:r>
              <a:rPr lang="es-ES" sz="2000" i="1" dirty="0" err="1" smtClean="0"/>
              <a:t>nativitas</a:t>
            </a:r>
            <a:r>
              <a:rPr lang="es-ES" sz="2000" dirty="0" smtClean="0"/>
              <a:t>, «nacimiento», )</a:t>
            </a:r>
            <a:r>
              <a:rPr lang="es-ES" sz="2000" b="1" baseline="30000" dirty="0" smtClean="0">
                <a:hlinkClick r:id="rId3" tooltip="Wikipedia:Etimologías"/>
              </a:rPr>
              <a:t>?</a:t>
            </a:r>
            <a:r>
              <a:rPr lang="es-ES" sz="2000" dirty="0" smtClean="0"/>
              <a:t> es una de las fiestas más importantes del </a:t>
            </a:r>
            <a:r>
              <a:rPr lang="es-ES" sz="2000" dirty="0" smtClean="0">
                <a:hlinkClick r:id="rId4" tooltip="Cristianismo"/>
              </a:rPr>
              <a:t>cristianismo</a:t>
            </a:r>
            <a:r>
              <a:rPr lang="es-ES" sz="2000" dirty="0" smtClean="0"/>
              <a:t> —junto con la </a:t>
            </a:r>
            <a:r>
              <a:rPr lang="es-ES" sz="2000" dirty="0" smtClean="0">
                <a:hlinkClick r:id="rId5" tooltip="Pascua"/>
              </a:rPr>
              <a:t>Pascua</a:t>
            </a:r>
            <a:r>
              <a:rPr lang="es-ES" sz="2000" dirty="0" smtClean="0"/>
              <a:t> y </a:t>
            </a:r>
            <a:r>
              <a:rPr lang="es-ES" sz="2000" dirty="0" smtClean="0">
                <a:hlinkClick r:id="rId6" tooltip="Pentecostés"/>
              </a:rPr>
              <a:t>Pentecostés</a:t>
            </a:r>
            <a:r>
              <a:rPr lang="es-ES" sz="2000" dirty="0" smtClean="0"/>
              <a:t>—, que celebra el nacimiento de </a:t>
            </a:r>
            <a:r>
              <a:rPr lang="es-ES" sz="2000" dirty="0" smtClean="0">
                <a:hlinkClick r:id="rId7" tooltip="Jesucristo"/>
              </a:rPr>
              <a:t>Jesucristo</a:t>
            </a:r>
            <a:r>
              <a:rPr lang="es-ES" sz="2000" dirty="0" smtClean="0"/>
              <a:t> en </a:t>
            </a:r>
            <a:r>
              <a:rPr lang="es-ES" sz="2000" dirty="0" smtClean="0">
                <a:hlinkClick r:id="rId8" tooltip="Belén"/>
              </a:rPr>
              <a:t>Belén</a:t>
            </a:r>
            <a:r>
              <a:rPr lang="es-ES" sz="2000" dirty="0" smtClean="0"/>
              <a:t>. Esta fiesta se celebra el </a:t>
            </a:r>
            <a:r>
              <a:rPr lang="es-ES" sz="2000" dirty="0" smtClean="0">
                <a:hlinkClick r:id="rId9" tooltip="25 de diciembre"/>
              </a:rPr>
              <a:t>25 de diciembre</a:t>
            </a:r>
            <a:r>
              <a:rPr lang="es-ES" sz="2000" dirty="0" smtClean="0"/>
              <a:t> por la Iglesia católica</a:t>
            </a:r>
            <a:endParaRPr lang="es-ES" sz="2000" dirty="0"/>
          </a:p>
        </p:txBody>
      </p:sp>
      <p:pic>
        <p:nvPicPr>
          <p:cNvPr id="5" name="4 Marcador de contenido" descr="nacimiento1.jpg"/>
          <p:cNvPicPr>
            <a:picLocks noGrp="1" noChangeAspect="1"/>
          </p:cNvPicPr>
          <p:nvPr>
            <p:ph sz="half" idx="2"/>
          </p:nvPr>
        </p:nvPicPr>
        <p:blipFill>
          <a:blip r:embed="rId10"/>
          <a:stretch>
            <a:fillRect/>
          </a:stretch>
        </p:blipFill>
        <p:spPr>
          <a:xfrm>
            <a:off x="5238750" y="1785926"/>
            <a:ext cx="3548092" cy="35719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COMO  CELEBRAN LA  NAVIDAD  EN OTROS  PAISES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72000"/>
          </a:xfrm>
        </p:spPr>
        <p:txBody>
          <a:bodyPr>
            <a:noAutofit/>
          </a:bodyPr>
          <a:lstStyle/>
          <a:p>
            <a:pPr algn="just"/>
            <a:r>
              <a:rPr lang="es-ES" sz="1400" b="1" dirty="0" smtClean="0"/>
              <a:t>Alemania</a:t>
            </a:r>
            <a:endParaRPr lang="es-ES" sz="1400" dirty="0" smtClean="0"/>
          </a:p>
          <a:p>
            <a:pPr algn="just"/>
            <a:r>
              <a:rPr lang="es-ES" sz="1400" dirty="0" smtClean="0"/>
              <a:t>Los preparativos comienzan el 6 de diciembre. Se hornean galletas y se decoran los hogares. Unos adornos tradicionales son pequeños muñecos de fruta. </a:t>
            </a:r>
          </a:p>
          <a:p>
            <a:pPr algn="just"/>
            <a:r>
              <a:rPr lang="es-ES" sz="1400" b="1" dirty="0" smtClean="0"/>
              <a:t>Argentina</a:t>
            </a:r>
            <a:endParaRPr lang="es-ES" sz="1400" dirty="0" smtClean="0"/>
          </a:p>
          <a:p>
            <a:pPr algn="just"/>
            <a:r>
              <a:rPr lang="es-ES" sz="1400" dirty="0" smtClean="0"/>
              <a:t>La noche del 24 la familia se reúne, es decir los hijos y esposas (os) vienen a la casa de los padres, con los niños y previamente se han puesto de acuerdo para traer parte del </a:t>
            </a:r>
            <a:r>
              <a:rPr lang="es-ES" sz="1400" dirty="0" err="1" smtClean="0"/>
              <a:t>menu</a:t>
            </a:r>
            <a:r>
              <a:rPr lang="es-ES" sz="1400" dirty="0" smtClean="0"/>
              <a:t>.</a:t>
            </a:r>
          </a:p>
          <a:p>
            <a:pPr algn="just"/>
            <a:r>
              <a:rPr lang="es-ES" sz="1400" b="1" dirty="0" smtClean="0"/>
              <a:t>Australia</a:t>
            </a:r>
            <a:endParaRPr lang="es-ES" sz="1400" dirty="0" smtClean="0"/>
          </a:p>
          <a:p>
            <a:pPr algn="just"/>
            <a:r>
              <a:rPr lang="es-ES" sz="1400" dirty="0" smtClean="0"/>
              <a:t>Una cena tradicional incluye pavo con jamón y plum pudding de postre. Algunos australianos celebran esta cena al aire libre, como la playa Bondi de </a:t>
            </a:r>
            <a:r>
              <a:rPr lang="es-ES" sz="1400" dirty="0" err="1" smtClean="0"/>
              <a:t>Sydney</a:t>
            </a:r>
            <a:r>
              <a:rPr lang="es-ES" sz="1400" dirty="0" smtClean="0"/>
              <a:t>. </a:t>
            </a:r>
          </a:p>
          <a:p>
            <a:pPr algn="just"/>
            <a:r>
              <a:rPr lang="es-ES" sz="1400" b="1" dirty="0" smtClean="0"/>
              <a:t>Austria</a:t>
            </a:r>
            <a:endParaRPr lang="es-ES" sz="1400" dirty="0" smtClean="0"/>
          </a:p>
          <a:p>
            <a:pPr algn="just"/>
            <a:r>
              <a:rPr lang="es-ES" sz="1400" dirty="0" smtClean="0"/>
              <a:t>La Navidad empieza en Austria con el Adviento, cuatro semanas antes del 25 de Diciembre, donde los mercadillos son los protagonistas.</a:t>
            </a:r>
            <a:endParaRPr lang="es-E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LA  NAVIDAD</a:t>
            </a:r>
            <a:endParaRPr lang="es-ES" b="1" dirty="0"/>
          </a:p>
        </p:txBody>
      </p:sp>
      <p:pic>
        <p:nvPicPr>
          <p:cNvPr id="4" name="3 Marcador de contenido" descr="dia-navid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285860"/>
            <a:ext cx="2928958" cy="2857520"/>
          </a:xfrm>
        </p:spPr>
      </p:pic>
      <p:pic>
        <p:nvPicPr>
          <p:cNvPr id="5" name="4 Imagen" descr="navida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285860"/>
            <a:ext cx="4095752" cy="3071814"/>
          </a:xfrm>
          <a:prstGeom prst="rect">
            <a:avLst/>
          </a:prstGeom>
        </p:spPr>
      </p:pic>
      <p:pic>
        <p:nvPicPr>
          <p:cNvPr id="6" name="5 Imagen" descr="navidad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4214818"/>
            <a:ext cx="2357454" cy="242886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COSTUMBRES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/>
              <a:t>La  navidad  se acostumbran  a cenar una  rica cena  con pavo  y chocolate y paneton .  Y  los  niños a abrir  sus regalos.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 descr="navidad-austral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786190"/>
            <a:ext cx="4786346" cy="274161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232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Brío</vt:lpstr>
      <vt:lpstr>La  navidad  en  el  mundo </vt:lpstr>
      <vt:lpstr>La  navidad  en el  mundo</vt:lpstr>
      <vt:lpstr>ORIGEN:</vt:lpstr>
      <vt:lpstr>HISTORIA</vt:lpstr>
      <vt:lpstr>COMO  CELEBRAN LA  NAVIDAD  EN OTROS  PAISES</vt:lpstr>
      <vt:lpstr>LA  NAVIDAD</vt:lpstr>
      <vt:lpstr>COSTUMBRES</vt:lpstr>
    </vt:vector>
  </TitlesOfParts>
  <Company>EvoSistemasGP®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 navidad  en  el  mundo </dc:title>
  <dc:creator>/-/ GP /-/</dc:creator>
  <cp:lastModifiedBy>/-/ GP /-/</cp:lastModifiedBy>
  <cp:revision>9</cp:revision>
  <dcterms:created xsi:type="dcterms:W3CDTF">2011-12-16T11:07:45Z</dcterms:created>
  <dcterms:modified xsi:type="dcterms:W3CDTF">2011-12-20T13:34:50Z</dcterms:modified>
</cp:coreProperties>
</file>