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2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20" r:id="rId2"/>
    <p:sldMasterId id="2147483744" r:id="rId3"/>
    <p:sldMasterId id="2147483756" r:id="rId4"/>
    <p:sldMasterId id="2147483768" r:id="rId5"/>
    <p:sldMasterId id="2147483780" r:id="rId6"/>
    <p:sldMasterId id="2147483792" r:id="rId7"/>
    <p:sldMasterId id="2147483804" r:id="rId8"/>
    <p:sldMasterId id="2147483816" r:id="rId9"/>
  </p:sldMasterIdLst>
  <p:sldIdLst>
    <p:sldId id="256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29" autoAdjust="0"/>
    <p:restoredTop sz="94660"/>
  </p:normalViewPr>
  <p:slideViewPr>
    <p:cSldViewPr>
      <p:cViewPr varScale="1">
        <p:scale>
          <a:sx n="67" d="100"/>
          <a:sy n="67" d="100"/>
        </p:scale>
        <p:origin x="-63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viewProps" Target="view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E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Rectángulo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Rectángulo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Rectángulo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Rectángulo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Rectángulo redondeado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Rectángulo redondeado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s-ES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Rectángulo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Rectángulo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Rectángulo redondeado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Rectángulo redondeado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Rectángulo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Rectángulo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Rectángulo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Rectángulo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Rectángulo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8CFBB5F4-D1C7-462F-B1F8-F6F6A68D603D}" type="datetimeFigureOut">
              <a:rPr lang="es-ES" smtClean="0"/>
              <a:pPr/>
              <a:t>10/01/2012</a:t>
            </a:fld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BB4A469-65DD-4B76-A399-81821E85463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8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9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5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643042" y="785795"/>
            <a:ext cx="6815158" cy="1428759"/>
          </a:xfrm>
        </p:spPr>
        <p:txBody>
          <a:bodyPr/>
          <a:lstStyle/>
          <a:p>
            <a:r>
              <a:rPr lang="es-ES" b="1" dirty="0" smtClean="0">
                <a:solidFill>
                  <a:srgbClr val="FF0000"/>
                </a:solidFill>
              </a:rPr>
              <a:t>Gastronomía  peruana</a:t>
            </a:r>
            <a:endParaRPr lang="es-ES" b="1" dirty="0">
              <a:solidFill>
                <a:srgbClr val="FF0000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000232" y="4643446"/>
            <a:ext cx="5757858" cy="1500198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002060"/>
                </a:solidFill>
              </a:rPr>
              <a:t>Alumno :</a:t>
            </a:r>
            <a:r>
              <a:rPr lang="es-ES" b="1" dirty="0" smtClean="0">
                <a:solidFill>
                  <a:srgbClr val="7030A0"/>
                </a:solidFill>
              </a:rPr>
              <a:t>Katherine liseth</a:t>
            </a:r>
          </a:p>
          <a:p>
            <a:r>
              <a:rPr lang="es-ES" b="1" dirty="0" smtClean="0">
                <a:solidFill>
                  <a:srgbClr val="7030A0"/>
                </a:solidFill>
              </a:rPr>
              <a:t>Viviano  Huamán</a:t>
            </a:r>
            <a:endParaRPr lang="es-ES" b="1" dirty="0">
              <a:solidFill>
                <a:srgbClr val="7030A0"/>
              </a:solidFill>
            </a:endParaRPr>
          </a:p>
        </p:txBody>
      </p:sp>
      <p:pic>
        <p:nvPicPr>
          <p:cNvPr id="4" name="3 Imagen" descr="q_85_g_8_c_n_p__picsnews_49943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285992"/>
            <a:ext cx="2143108" cy="1978393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aguadito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8 Presas de </a:t>
            </a:r>
            <a:r>
              <a:rPr lang="es-ES" dirty="0" smtClean="0"/>
              <a:t>pollo</a:t>
            </a:r>
            <a:endParaRPr lang="es-ES" dirty="0" smtClean="0"/>
          </a:p>
          <a:p>
            <a:r>
              <a:rPr lang="es-ES" dirty="0" smtClean="0"/>
              <a:t>200 Gramos de Frejol verde</a:t>
            </a:r>
          </a:p>
          <a:p>
            <a:r>
              <a:rPr lang="es-ES" dirty="0" smtClean="0"/>
              <a:t>600 Gramos de Arroz</a:t>
            </a:r>
          </a:p>
          <a:p>
            <a:r>
              <a:rPr lang="es-ES" dirty="0" smtClean="0"/>
              <a:t>800 Gramos de Papa amarilla</a:t>
            </a:r>
          </a:p>
          <a:p>
            <a:r>
              <a:rPr lang="es-ES" dirty="0" smtClean="0"/>
              <a:t>2 Ají mirasol</a:t>
            </a:r>
          </a:p>
          <a:p>
            <a:r>
              <a:rPr lang="es-ES" dirty="0" smtClean="0"/>
              <a:t>2 Cebolla</a:t>
            </a:r>
          </a:p>
          <a:p>
            <a:r>
              <a:rPr lang="es-ES" dirty="0" smtClean="0"/>
              <a:t>1/2 Vaso de Cerveza</a:t>
            </a:r>
          </a:p>
          <a:p>
            <a:r>
              <a:rPr lang="es-ES" dirty="0" smtClean="0"/>
              <a:t>1 Cucharadita de Pimentón</a:t>
            </a:r>
          </a:p>
          <a:p>
            <a:r>
              <a:rPr lang="es-ES" dirty="0" smtClean="0"/>
              <a:t>1 Cucharada de Ají panca</a:t>
            </a:r>
          </a:p>
          <a:p>
            <a:r>
              <a:rPr lang="es-ES" dirty="0" smtClean="0"/>
              <a:t>1 Cucharada de Zapallo loche</a:t>
            </a:r>
          </a:p>
          <a:p>
            <a:r>
              <a:rPr lang="es-ES" dirty="0" smtClean="0"/>
              <a:t>6 Dientes de Ajo</a:t>
            </a:r>
          </a:p>
          <a:p>
            <a:r>
              <a:rPr lang="es-ES" dirty="0" smtClean="0"/>
              <a:t>Pimienta al gusto</a:t>
            </a:r>
          </a:p>
          <a:p>
            <a:r>
              <a:rPr lang="es-ES" dirty="0" smtClean="0"/>
              <a:t>Perejil al gusto</a:t>
            </a:r>
          </a:p>
          <a:p>
            <a:r>
              <a:rPr lang="es-ES" dirty="0" smtClean="0"/>
              <a:t>Culantro al gusto</a:t>
            </a:r>
            <a:endParaRPr lang="es-ES" dirty="0"/>
          </a:p>
        </p:txBody>
      </p:sp>
      <p:pic>
        <p:nvPicPr>
          <p:cNvPr id="5" name="4 Marcador de contenido" descr="aguadito-de-gallina-300x275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143372" y="1500174"/>
            <a:ext cx="3643338" cy="4286280"/>
          </a:xfrm>
        </p:spPr>
      </p:pic>
    </p:spTree>
  </p:cSld>
  <p:clrMapOvr>
    <a:masterClrMapping/>
  </p:clrMapOvr>
  <p:transition spd="med">
    <p:pull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Caldo  de  gallina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" dirty="0" smtClean="0"/>
              <a:t>1 gallina grande </a:t>
            </a:r>
            <a:r>
              <a:rPr lang="es-ES" dirty="0" smtClean="0"/>
              <a:t>Verduras </a:t>
            </a:r>
          </a:p>
          <a:p>
            <a:r>
              <a:rPr lang="es-ES" dirty="0" smtClean="0"/>
              <a:t>Sal </a:t>
            </a:r>
            <a:r>
              <a:rPr lang="es-ES" dirty="0" smtClean="0"/>
              <a:t>y agua</a:t>
            </a:r>
            <a:endParaRPr lang="es-ES" dirty="0"/>
          </a:p>
        </p:txBody>
      </p:sp>
      <p:pic>
        <p:nvPicPr>
          <p:cNvPr id="5" name="4 Marcador de contenido" descr="Caldo-de-gallina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62500" y="2709069"/>
            <a:ext cx="3810000" cy="2857500"/>
          </a:xfrm>
        </p:spPr>
      </p:pic>
    </p:spTree>
  </p:cSld>
  <p:clrMapOvr>
    <a:masterClrMapping/>
  </p:clrMapOvr>
  <p:transition spd="med">
    <p:pull dir="l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7030A0"/>
                </a:solidFill>
              </a:rPr>
              <a:t>Estofado  de  pollo</a:t>
            </a:r>
            <a:endParaRPr lang="es-ES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ES" dirty="0" smtClean="0"/>
              <a:t>1/2 pollo casero ( aprox. 1 kg. 700 grs.)</a:t>
            </a:r>
          </a:p>
          <a:p>
            <a:r>
              <a:rPr lang="es-ES" dirty="0" smtClean="0"/>
              <a:t>4 patatas medianas</a:t>
            </a:r>
          </a:p>
          <a:p>
            <a:r>
              <a:rPr lang="es-ES" dirty="0" smtClean="0"/>
              <a:t>200 grs. </a:t>
            </a:r>
            <a:r>
              <a:rPr lang="es-ES" dirty="0" err="1" smtClean="0"/>
              <a:t>bacon</a:t>
            </a:r>
            <a:r>
              <a:rPr lang="es-ES" dirty="0" smtClean="0"/>
              <a:t> ahumado</a:t>
            </a:r>
          </a:p>
          <a:p>
            <a:r>
              <a:rPr lang="es-ES" dirty="0" smtClean="0"/>
              <a:t>1 cebolla grande</a:t>
            </a:r>
          </a:p>
          <a:p>
            <a:r>
              <a:rPr lang="es-ES" dirty="0" smtClean="0"/>
              <a:t>2 zanahorias</a:t>
            </a:r>
          </a:p>
          <a:p>
            <a:r>
              <a:rPr lang="es-ES" dirty="0" smtClean="0"/>
              <a:t>1 puerro</a:t>
            </a:r>
          </a:p>
          <a:p>
            <a:r>
              <a:rPr lang="es-ES" dirty="0" smtClean="0"/>
              <a:t>150 ml. de cerveza ( en la receta original se utiliza cerveza negra)</a:t>
            </a:r>
          </a:p>
          <a:p>
            <a:r>
              <a:rPr lang="es-ES" dirty="0" smtClean="0"/>
              <a:t>mantequilla derretida</a:t>
            </a:r>
          </a:p>
          <a:p>
            <a:r>
              <a:rPr lang="es-ES" dirty="0" smtClean="0"/>
              <a:t>ajo, perejil y sal</a:t>
            </a:r>
          </a:p>
          <a:p>
            <a:r>
              <a:rPr lang="es-ES" dirty="0" smtClean="0"/>
              <a:t>tomillo</a:t>
            </a:r>
          </a:p>
          <a:p>
            <a:r>
              <a:rPr lang="es-ES" dirty="0" smtClean="0"/>
              <a:t>romero</a:t>
            </a:r>
          </a:p>
          <a:p>
            <a:r>
              <a:rPr lang="es-ES" dirty="0" smtClean="0"/>
              <a:t>laurel</a:t>
            </a:r>
          </a:p>
          <a:p>
            <a:r>
              <a:rPr lang="es-ES" dirty="0" smtClean="0"/>
              <a:t>pimienta negra</a:t>
            </a:r>
            <a:endParaRPr lang="es-ES" dirty="0"/>
          </a:p>
        </p:txBody>
      </p:sp>
      <p:pic>
        <p:nvPicPr>
          <p:cNvPr id="5" name="4 Marcador de contenido" descr="3330503479_4693392d86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241601" y="1600200"/>
            <a:ext cx="3394472" cy="4525963"/>
          </a:xfrm>
        </p:spPr>
      </p:pic>
    </p:spTree>
  </p:cSld>
  <p:clrMapOvr>
    <a:masterClrMapping/>
  </p:clrMapOvr>
  <p:transition spd="med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Tabla  de  contenido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Arroz  con  pollo</a:t>
            </a:r>
          </a:p>
          <a:p>
            <a:r>
              <a:rPr lang="es-ES" dirty="0" smtClean="0"/>
              <a:t>Cebiche</a:t>
            </a:r>
          </a:p>
          <a:p>
            <a:r>
              <a:rPr lang="es-ES" dirty="0" smtClean="0"/>
              <a:t>Papa  a la  huancaína</a:t>
            </a:r>
          </a:p>
          <a:p>
            <a:r>
              <a:rPr lang="es-ES" dirty="0" smtClean="0"/>
              <a:t>Tallarines  rojo</a:t>
            </a:r>
          </a:p>
          <a:p>
            <a:r>
              <a:rPr lang="es-ES" dirty="0" smtClean="0"/>
              <a:t>Olluquito  </a:t>
            </a:r>
          </a:p>
          <a:p>
            <a:r>
              <a:rPr lang="es-ES" dirty="0" smtClean="0"/>
              <a:t>Seco  a la  norteña </a:t>
            </a:r>
          </a:p>
          <a:p>
            <a:r>
              <a:rPr lang="es-ES" dirty="0" smtClean="0"/>
              <a:t>Chupe  de  camarones</a:t>
            </a:r>
          </a:p>
          <a:p>
            <a:r>
              <a:rPr lang="es-ES" dirty="0" smtClean="0"/>
              <a:t>Aguadito</a:t>
            </a:r>
          </a:p>
          <a:p>
            <a:r>
              <a:rPr lang="es-ES" dirty="0" smtClean="0"/>
              <a:t>Caldo  de  gallina</a:t>
            </a:r>
          </a:p>
          <a:p>
            <a:r>
              <a:rPr lang="es-ES" dirty="0" smtClean="0"/>
              <a:t>Estofado  de pollo</a:t>
            </a:r>
            <a:endParaRPr lang="es-ES" dirty="0"/>
          </a:p>
        </p:txBody>
      </p:sp>
    </p:spTree>
  </p:cSld>
  <p:clrMapOvr>
    <a:masterClrMapping/>
  </p:clrMapOvr>
  <p:transition spd="med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s-ES" dirty="0" smtClean="0"/>
              <a:t>Ingredientes:</a:t>
            </a:r>
          </a:p>
          <a:p>
            <a:pPr>
              <a:buNone/>
            </a:pPr>
            <a:r>
              <a:rPr lang="es-ES" dirty="0" smtClean="0"/>
              <a:t> - 4 TAZA ARROZ</a:t>
            </a:r>
          </a:p>
          <a:p>
            <a:pPr>
              <a:buNone/>
            </a:pPr>
            <a:r>
              <a:rPr lang="es-ES" dirty="0" smtClean="0"/>
              <a:t>- 1 CHORRO VINO BLANCO</a:t>
            </a:r>
          </a:p>
          <a:p>
            <a:pPr>
              <a:buNone/>
            </a:pPr>
            <a:r>
              <a:rPr lang="es-ES" dirty="0" smtClean="0"/>
              <a:t>- 2 DIENTE AJO</a:t>
            </a:r>
          </a:p>
          <a:p>
            <a:pPr>
              <a:buNone/>
            </a:pPr>
            <a:r>
              <a:rPr lang="es-ES" dirty="0" smtClean="0"/>
              <a:t>- 1 UD. CEBOLLA (picada)</a:t>
            </a:r>
          </a:p>
          <a:p>
            <a:pPr>
              <a:buNone/>
            </a:pPr>
            <a:r>
              <a:rPr lang="es-ES" dirty="0" smtClean="0"/>
              <a:t>- 1 UD. PIMIENTO VERDE (picado)</a:t>
            </a:r>
          </a:p>
          <a:p>
            <a:pPr>
              <a:buNone/>
            </a:pPr>
            <a:r>
              <a:rPr lang="es-ES" dirty="0" smtClean="0"/>
              <a:t>- 1 UD. POLLO (troceado)</a:t>
            </a:r>
          </a:p>
          <a:p>
            <a:pPr>
              <a:buNone/>
            </a:pPr>
            <a:r>
              <a:rPr lang="es-ES" dirty="0" smtClean="0"/>
              <a:t>- 1 TAZA CALDO DE POLLO (o de carne)</a:t>
            </a:r>
            <a:endParaRPr lang="es-ES" dirty="0"/>
          </a:p>
        </p:txBody>
      </p:sp>
      <p:pic>
        <p:nvPicPr>
          <p:cNvPr id="5" name="4 Marcador de contenido" descr="Arroz-con-pollo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178300" y="1785926"/>
            <a:ext cx="3521075" cy="4071966"/>
          </a:xfr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4290"/>
            <a:ext cx="7242048" cy="1248750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FF0000"/>
                </a:solidFill>
              </a:rPr>
              <a:t>arroz   con   pollo</a:t>
            </a:r>
            <a:endParaRPr lang="es-E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pull dir="l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s-ES" dirty="0" smtClean="0"/>
              <a:t>Ingredientes:</a:t>
            </a:r>
          </a:p>
          <a:p>
            <a:pPr>
              <a:buNone/>
            </a:pPr>
            <a:r>
              <a:rPr lang="es-ES" dirty="0" smtClean="0"/>
              <a:t>. Pescado</a:t>
            </a:r>
          </a:p>
          <a:p>
            <a:pPr>
              <a:buNone/>
            </a:pPr>
            <a:r>
              <a:rPr lang="es-ES" dirty="0" smtClean="0"/>
              <a:t>. Cebolla</a:t>
            </a:r>
          </a:p>
          <a:p>
            <a:pPr>
              <a:buNone/>
            </a:pPr>
            <a:r>
              <a:rPr lang="es-ES" dirty="0" smtClean="0"/>
              <a:t>. Limón</a:t>
            </a:r>
          </a:p>
          <a:p>
            <a:pPr>
              <a:buNone/>
            </a:pPr>
            <a:r>
              <a:rPr lang="es-ES" dirty="0" smtClean="0"/>
              <a:t>. ají</a:t>
            </a:r>
          </a:p>
          <a:p>
            <a:pPr>
              <a:buNone/>
            </a:pPr>
            <a:r>
              <a:rPr lang="es-ES" dirty="0" smtClean="0"/>
              <a:t>. Apio</a:t>
            </a:r>
          </a:p>
          <a:p>
            <a:pPr>
              <a:buNone/>
            </a:pPr>
            <a:r>
              <a:rPr lang="es-ES" dirty="0" smtClean="0"/>
              <a:t>. culandro</a:t>
            </a:r>
          </a:p>
          <a:p>
            <a:pPr>
              <a:buNone/>
            </a:pPr>
            <a:r>
              <a:rPr lang="es-ES" dirty="0" smtClean="0"/>
              <a:t>. Sal</a:t>
            </a:r>
          </a:p>
          <a:p>
            <a:pPr>
              <a:buNone/>
            </a:pPr>
            <a:r>
              <a:rPr lang="es-ES" dirty="0" smtClean="0"/>
              <a:t>. Ajos</a:t>
            </a:r>
          </a:p>
          <a:p>
            <a:pPr>
              <a:buNone/>
            </a:pPr>
            <a:r>
              <a:rPr lang="es-ES" dirty="0" smtClean="0"/>
              <a:t>. Camote</a:t>
            </a:r>
          </a:p>
          <a:p>
            <a:pPr>
              <a:buNone/>
            </a:pPr>
            <a:r>
              <a:rPr lang="es-ES" dirty="0" smtClean="0"/>
              <a:t> .cancha</a:t>
            </a:r>
          </a:p>
          <a:p>
            <a:pPr>
              <a:buNone/>
            </a:pPr>
            <a:r>
              <a:rPr lang="es-ES" dirty="0" smtClean="0"/>
              <a:t> . choclo</a:t>
            </a:r>
          </a:p>
          <a:p>
            <a:pPr>
              <a:buNone/>
            </a:pPr>
            <a:r>
              <a:rPr lang="es-ES" dirty="0" smtClean="0"/>
              <a:t> 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 </a:t>
            </a:r>
          </a:p>
        </p:txBody>
      </p:sp>
      <p:pic>
        <p:nvPicPr>
          <p:cNvPr id="5" name="4 Marcador de contenido" descr="f001261xe4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143372" y="1571612"/>
            <a:ext cx="3521075" cy="3593348"/>
          </a:xfr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Ceviche </a:t>
            </a:r>
            <a:endParaRPr lang="es-E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wipe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7030A0"/>
                </a:solidFill>
              </a:rPr>
              <a:t>Papa  a   la  huancaín</a:t>
            </a:r>
            <a:r>
              <a:rPr lang="es-ES" b="1" dirty="0" smtClean="0"/>
              <a:t>a</a:t>
            </a: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ES" dirty="0" smtClean="0"/>
              <a:t>1 kilo de papas amarillas</a:t>
            </a:r>
          </a:p>
          <a:p>
            <a:endParaRPr lang="es-ES" dirty="0" smtClean="0"/>
          </a:p>
          <a:p>
            <a:r>
              <a:rPr lang="es-ES" dirty="0" smtClean="0"/>
              <a:t>¼ de kilo de queso fresco</a:t>
            </a:r>
          </a:p>
          <a:p>
            <a:endParaRPr lang="es-ES" dirty="0" smtClean="0"/>
          </a:p>
          <a:p>
            <a:r>
              <a:rPr lang="es-ES" dirty="0" smtClean="0"/>
              <a:t>1 paquete de galleta de soda (o crackers saladas)</a:t>
            </a:r>
          </a:p>
          <a:p>
            <a:endParaRPr lang="es-ES" dirty="0" smtClean="0"/>
          </a:p>
          <a:p>
            <a:r>
              <a:rPr lang="es-ES" dirty="0" smtClean="0"/>
              <a:t>Leche evaporada (la cantidad necesaria)</a:t>
            </a:r>
          </a:p>
          <a:p>
            <a:endParaRPr lang="es-ES" dirty="0" smtClean="0"/>
          </a:p>
          <a:p>
            <a:r>
              <a:rPr lang="es-ES" dirty="0" smtClean="0"/>
              <a:t>½ kilo a de ají amarillo fresco</a:t>
            </a:r>
          </a:p>
          <a:p>
            <a:endParaRPr lang="es-ES" dirty="0" smtClean="0"/>
          </a:p>
          <a:p>
            <a:r>
              <a:rPr lang="es-ES" dirty="0" smtClean="0"/>
              <a:t>Sal al gusto</a:t>
            </a:r>
          </a:p>
          <a:p>
            <a:endParaRPr lang="es-ES" dirty="0" smtClean="0"/>
          </a:p>
          <a:p>
            <a:r>
              <a:rPr lang="es-ES" dirty="0" smtClean="0"/>
              <a:t>1 cebolla mediana</a:t>
            </a:r>
          </a:p>
          <a:p>
            <a:endParaRPr lang="es-ES" dirty="0" smtClean="0"/>
          </a:p>
          <a:p>
            <a:r>
              <a:rPr lang="es-ES" dirty="0" smtClean="0"/>
              <a:t>3 huevos para adornar</a:t>
            </a:r>
          </a:p>
          <a:p>
            <a:endParaRPr lang="es-ES" dirty="0" smtClean="0"/>
          </a:p>
          <a:p>
            <a:r>
              <a:rPr lang="es-ES" dirty="0" smtClean="0"/>
              <a:t>1 lechuga</a:t>
            </a:r>
            <a:endParaRPr lang="es-ES" dirty="0"/>
          </a:p>
        </p:txBody>
      </p:sp>
      <p:pic>
        <p:nvPicPr>
          <p:cNvPr id="5" name="4 Marcador de contenido" descr="papa-a-la-huancaina-1-300x199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143372" y="1785926"/>
            <a:ext cx="3571900" cy="4071966"/>
          </a:xfrm>
        </p:spPr>
      </p:pic>
    </p:spTree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Tallarines  rojo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s-ES" dirty="0" smtClean="0"/>
              <a:t>- 1 kilo de tallarines. </a:t>
            </a:r>
          </a:p>
          <a:p>
            <a:pPr>
              <a:buNone/>
            </a:pPr>
            <a:r>
              <a:rPr lang="es-ES" dirty="0" smtClean="0"/>
              <a:t>- 06 trozos de Pollo sin piel. </a:t>
            </a:r>
          </a:p>
          <a:p>
            <a:pPr>
              <a:buNone/>
            </a:pPr>
            <a:r>
              <a:rPr lang="es-ES" dirty="0" smtClean="0"/>
              <a:t>- 01 Zanahoria mediana. </a:t>
            </a:r>
          </a:p>
          <a:p>
            <a:pPr>
              <a:buNone/>
            </a:pPr>
            <a:r>
              <a:rPr lang="es-ES" dirty="0" smtClean="0"/>
              <a:t>- 02 cucharadas de pasta de Tomate. </a:t>
            </a:r>
          </a:p>
          <a:p>
            <a:pPr>
              <a:buNone/>
            </a:pPr>
            <a:r>
              <a:rPr lang="es-ES" dirty="0" smtClean="0"/>
              <a:t>- 01 sobre de </a:t>
            </a:r>
            <a:r>
              <a:rPr lang="es-ES" dirty="0" smtClean="0"/>
              <a:t>Kétchup </a:t>
            </a:r>
            <a:r>
              <a:rPr lang="es-ES" dirty="0" smtClean="0"/>
              <a:t>mediano. </a:t>
            </a:r>
          </a:p>
          <a:p>
            <a:pPr>
              <a:buNone/>
            </a:pPr>
            <a:r>
              <a:rPr lang="es-ES" dirty="0" smtClean="0"/>
              <a:t>- 02 Cebollas. </a:t>
            </a:r>
          </a:p>
          <a:p>
            <a:pPr>
              <a:buNone/>
            </a:pPr>
            <a:r>
              <a:rPr lang="es-ES" dirty="0" smtClean="0"/>
              <a:t>- Vino tinto semi dulce. </a:t>
            </a:r>
          </a:p>
          <a:p>
            <a:pPr>
              <a:buNone/>
            </a:pPr>
            <a:r>
              <a:rPr lang="es-ES" dirty="0" smtClean="0"/>
              <a:t>- Aceite </a:t>
            </a:r>
            <a:r>
              <a:rPr lang="es-ES" dirty="0" err="1" smtClean="0"/>
              <a:t>vejetal</a:t>
            </a:r>
            <a:r>
              <a:rPr lang="es-ES" dirty="0" smtClean="0"/>
              <a:t>. </a:t>
            </a:r>
          </a:p>
          <a:p>
            <a:pPr>
              <a:buNone/>
            </a:pPr>
            <a:r>
              <a:rPr lang="es-ES" dirty="0" smtClean="0"/>
              <a:t>- Queso parmesano. </a:t>
            </a:r>
          </a:p>
          <a:p>
            <a:pPr>
              <a:buNone/>
            </a:pPr>
            <a:r>
              <a:rPr lang="es-ES" dirty="0" smtClean="0"/>
              <a:t>- Hojas de Laurel. </a:t>
            </a:r>
          </a:p>
          <a:p>
            <a:pPr>
              <a:buNone/>
            </a:pPr>
            <a:r>
              <a:rPr lang="es-ES" dirty="0" smtClean="0"/>
              <a:t>- Orégano. </a:t>
            </a:r>
          </a:p>
          <a:p>
            <a:pPr>
              <a:buNone/>
            </a:pPr>
            <a:r>
              <a:rPr lang="es-ES" dirty="0" smtClean="0"/>
              <a:t>- Ajos. </a:t>
            </a:r>
          </a:p>
          <a:p>
            <a:pPr>
              <a:buNone/>
            </a:pPr>
            <a:r>
              <a:rPr lang="es-ES" dirty="0" smtClean="0"/>
              <a:t>- </a:t>
            </a:r>
            <a:r>
              <a:rPr lang="es-ES" dirty="0" err="1" smtClean="0"/>
              <a:t>Sal.</a:t>
            </a:r>
            <a:r>
              <a:rPr lang="es-ES" dirty="0" smtClean="0"/>
              <a:t> </a:t>
            </a:r>
          </a:p>
          <a:p>
            <a:pPr>
              <a:buNone/>
            </a:pPr>
            <a:r>
              <a:rPr lang="es-ES" dirty="0" smtClean="0"/>
              <a:t>- Pimienta. </a:t>
            </a:r>
          </a:p>
          <a:p>
            <a:pPr>
              <a:buNone/>
            </a:pPr>
            <a:r>
              <a:rPr lang="es-ES" dirty="0" smtClean="0"/>
              <a:t>- Cominos. </a:t>
            </a:r>
            <a:endParaRPr lang="es-ES" dirty="0"/>
          </a:p>
        </p:txBody>
      </p:sp>
      <p:pic>
        <p:nvPicPr>
          <p:cNvPr id="5" name="4 Marcador de contenido" descr="tallarinesrojos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000496" y="1785926"/>
            <a:ext cx="3462341" cy="3929090"/>
          </a:xfrm>
        </p:spPr>
      </p:pic>
    </p:spTree>
  </p:cSld>
  <p:clrMapOvr>
    <a:masterClrMapping/>
  </p:clrMapOvr>
  <p:transition spd="med">
    <p:split orient="vert"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olluquito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 smtClean="0"/>
              <a:t>Ingredientes:</a:t>
            </a:r>
          </a:p>
          <a:p>
            <a:r>
              <a:rPr lang="es-ES" dirty="0" smtClean="0"/>
              <a:t>4 Cucharadas de aceite</a:t>
            </a:r>
          </a:p>
          <a:p>
            <a:r>
              <a:rPr lang="es-ES" dirty="0" smtClean="0"/>
              <a:t>1/2 kilo de carne de res o pollo</a:t>
            </a:r>
          </a:p>
          <a:p>
            <a:r>
              <a:rPr lang="es-ES" dirty="0" smtClean="0"/>
              <a:t>1/2 taza de cebolla picadita en cubitos</a:t>
            </a:r>
          </a:p>
          <a:p>
            <a:r>
              <a:rPr lang="es-ES" dirty="0" smtClean="0"/>
              <a:t>2 dientes de ajos picaditos o 1 cucharadita de ajo molido</a:t>
            </a:r>
          </a:p>
          <a:p>
            <a:r>
              <a:rPr lang="es-ES" dirty="0" smtClean="0"/>
              <a:t>ají amarillo molido a gusto</a:t>
            </a:r>
          </a:p>
          <a:p>
            <a:r>
              <a:rPr lang="es-ES" dirty="0" smtClean="0"/>
              <a:t>1 cucharada de pimentón o ají panca molido</a:t>
            </a:r>
          </a:p>
          <a:p>
            <a:r>
              <a:rPr lang="es-ES" dirty="0" smtClean="0"/>
              <a:t>1 kilo de ollucos picados en tiras finas (conservar el olluco por una hora en agua con sal)</a:t>
            </a:r>
          </a:p>
          <a:p>
            <a:r>
              <a:rPr lang="es-ES" dirty="0" smtClean="0"/>
              <a:t>perejil picado</a:t>
            </a:r>
            <a:endParaRPr lang="es-ES" dirty="0"/>
          </a:p>
        </p:txBody>
      </p:sp>
      <p:pic>
        <p:nvPicPr>
          <p:cNvPr id="5" name="4 Marcador de contenido" descr="olluquito-300x225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929190" y="1643050"/>
            <a:ext cx="3500461" cy="4429156"/>
          </a:xfrm>
        </p:spPr>
      </p:pic>
    </p:spTree>
  </p:cSld>
  <p:clrMapOvr>
    <a:masterClrMapping/>
  </p:clrMapOvr>
  <p:transition spd="med">
    <p:newsfla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Seco  a la  norteña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5043510"/>
          </a:xfrm>
        </p:spPr>
        <p:txBody>
          <a:bodyPr>
            <a:noAutofit/>
          </a:bodyPr>
          <a:lstStyle/>
          <a:p>
            <a:r>
              <a:rPr lang="es-ES" sz="1050" dirty="0" smtClean="0"/>
              <a:t>Para los frijoles:</a:t>
            </a:r>
          </a:p>
          <a:p>
            <a:r>
              <a:rPr lang="es-ES" sz="1050" dirty="0" smtClean="0"/>
              <a:t> 1 kg Frijoles canarios.</a:t>
            </a:r>
          </a:p>
          <a:p>
            <a:r>
              <a:rPr lang="es-ES" sz="1050" dirty="0" smtClean="0"/>
              <a:t> 1/2 kg carne chancho (papada).</a:t>
            </a:r>
          </a:p>
          <a:p>
            <a:r>
              <a:rPr lang="es-ES" sz="1050" dirty="0" smtClean="0"/>
              <a:t> 100 gr zapallo.</a:t>
            </a:r>
          </a:p>
          <a:p>
            <a:r>
              <a:rPr lang="es-ES" sz="1050" dirty="0" smtClean="0"/>
              <a:t> 1/2 taza de leche.</a:t>
            </a:r>
          </a:p>
          <a:p>
            <a:r>
              <a:rPr lang="es-ES" sz="1050" dirty="0" smtClean="0"/>
              <a:t> Orégano seco.</a:t>
            </a:r>
          </a:p>
          <a:p>
            <a:r>
              <a:rPr lang="es-ES" sz="1050" dirty="0" smtClean="0"/>
              <a:t> 1 cebolla.</a:t>
            </a:r>
          </a:p>
          <a:p>
            <a:r>
              <a:rPr lang="es-ES" sz="1050" dirty="0" smtClean="0"/>
              <a:t> 2 dientes de ajo.</a:t>
            </a:r>
          </a:p>
          <a:p>
            <a:r>
              <a:rPr lang="es-ES" sz="1050" dirty="0" smtClean="0"/>
              <a:t> </a:t>
            </a:r>
            <a:r>
              <a:rPr lang="es-ES" sz="1050" dirty="0" smtClean="0"/>
              <a:t>Sal</a:t>
            </a:r>
            <a:endParaRPr lang="es-ES" sz="1050" dirty="0" smtClean="0"/>
          </a:p>
          <a:p>
            <a:pPr>
              <a:buNone/>
            </a:pPr>
            <a:endParaRPr lang="es-ES" sz="1050" dirty="0" smtClean="0"/>
          </a:p>
          <a:p>
            <a:endParaRPr lang="es-ES" sz="1050" dirty="0" smtClean="0"/>
          </a:p>
          <a:p>
            <a:r>
              <a:rPr lang="es-ES" sz="1050" dirty="0" smtClean="0"/>
              <a:t>Para el seco:</a:t>
            </a:r>
          </a:p>
          <a:p>
            <a:r>
              <a:rPr lang="es-ES" sz="1050" dirty="0" smtClean="0"/>
              <a:t> 1 kg Cabrito en trozos.</a:t>
            </a:r>
          </a:p>
          <a:p>
            <a:r>
              <a:rPr lang="es-ES" sz="1050" dirty="0" smtClean="0"/>
              <a:t> 2 </a:t>
            </a:r>
            <a:r>
              <a:rPr lang="es-ES" sz="1050" dirty="0" err="1" smtClean="0"/>
              <a:t>tz</a:t>
            </a:r>
            <a:r>
              <a:rPr lang="es-ES" sz="1050" dirty="0" smtClean="0"/>
              <a:t> de Chicha de jora.</a:t>
            </a:r>
          </a:p>
          <a:p>
            <a:r>
              <a:rPr lang="es-ES" sz="1050" dirty="0" smtClean="0"/>
              <a:t> 2 </a:t>
            </a:r>
            <a:r>
              <a:rPr lang="es-ES" sz="1050" dirty="0" err="1" smtClean="0"/>
              <a:t>cdas</a:t>
            </a:r>
            <a:r>
              <a:rPr lang="es-ES" sz="1050" dirty="0" smtClean="0"/>
              <a:t> de ají amarillo molido.</a:t>
            </a:r>
          </a:p>
          <a:p>
            <a:r>
              <a:rPr lang="es-ES" sz="1050" dirty="0" smtClean="0"/>
              <a:t> 2 </a:t>
            </a:r>
            <a:r>
              <a:rPr lang="es-ES" sz="1050" dirty="0" err="1" smtClean="0"/>
              <a:t>cdas</a:t>
            </a:r>
            <a:r>
              <a:rPr lang="es-ES" sz="1050" dirty="0" smtClean="0"/>
              <a:t> ají panca molido.</a:t>
            </a:r>
          </a:p>
          <a:p>
            <a:r>
              <a:rPr lang="es-ES" sz="1050" dirty="0" smtClean="0"/>
              <a:t> 2 </a:t>
            </a:r>
            <a:r>
              <a:rPr lang="es-ES" sz="1050" dirty="0" err="1" smtClean="0"/>
              <a:t>cdas</a:t>
            </a:r>
            <a:r>
              <a:rPr lang="es-ES" sz="1050" dirty="0" smtClean="0"/>
              <a:t> ají amarillo en tiras.</a:t>
            </a:r>
          </a:p>
          <a:p>
            <a:r>
              <a:rPr lang="es-ES" sz="1050" dirty="0" smtClean="0"/>
              <a:t> 1/2 kg Yuca cocida.</a:t>
            </a:r>
          </a:p>
          <a:p>
            <a:r>
              <a:rPr lang="es-ES" sz="1050" dirty="0" smtClean="0"/>
              <a:t> 100 gr Zapallo loche rallado.</a:t>
            </a:r>
          </a:p>
          <a:p>
            <a:r>
              <a:rPr lang="es-ES" sz="1050" dirty="0" smtClean="0"/>
              <a:t> 1 Cebolla.</a:t>
            </a:r>
          </a:p>
          <a:p>
            <a:r>
              <a:rPr lang="es-ES" sz="1050" dirty="0" smtClean="0"/>
              <a:t> 1 limón.</a:t>
            </a:r>
            <a:endParaRPr lang="es-ES" sz="1050" dirty="0"/>
          </a:p>
        </p:txBody>
      </p:sp>
      <p:pic>
        <p:nvPicPr>
          <p:cNvPr id="5" name="4 Marcador de contenido" descr="frijoles-con-seco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500430" y="1857364"/>
            <a:ext cx="4071966" cy="4500594"/>
          </a:xfrm>
        </p:spPr>
      </p:pic>
    </p:spTree>
  </p:cSld>
  <p:clrMapOvr>
    <a:masterClrMapping/>
  </p:clrMapOvr>
  <p:transition spd="med">
    <p:plus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Chupe  de  camarones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dirty="0" smtClean="0"/>
              <a:t>1/3 taza de aceite</a:t>
            </a:r>
          </a:p>
          <a:p>
            <a:r>
              <a:rPr lang="es-ES" dirty="0" smtClean="0"/>
              <a:t>1 cebolla finamente picada</a:t>
            </a:r>
          </a:p>
          <a:p>
            <a:r>
              <a:rPr lang="es-ES" dirty="0" smtClean="0"/>
              <a:t>1 cucharadita de ajos molidos</a:t>
            </a:r>
          </a:p>
          <a:p>
            <a:r>
              <a:rPr lang="es-ES" dirty="0" smtClean="0"/>
              <a:t>2 cucharadas de pasta de tomate</a:t>
            </a:r>
          </a:p>
          <a:p>
            <a:r>
              <a:rPr lang="es-ES" dirty="0" smtClean="0"/>
              <a:t>8 tazas de agua</a:t>
            </a:r>
          </a:p>
          <a:p>
            <a:r>
              <a:rPr lang="es-ES" dirty="0" smtClean="0"/>
              <a:t>Ají molido al gusto</a:t>
            </a:r>
          </a:p>
          <a:p>
            <a:r>
              <a:rPr lang="es-ES" dirty="0" smtClean="0"/>
              <a:t>Sal, pimienta, orégano</a:t>
            </a:r>
          </a:p>
          <a:p>
            <a:r>
              <a:rPr lang="es-ES" dirty="0" smtClean="0"/>
              <a:t>1 kilo de camarones</a:t>
            </a:r>
          </a:p>
          <a:p>
            <a:r>
              <a:rPr lang="es-ES" dirty="0" smtClean="0"/>
              <a:t>8 papas amarillas</a:t>
            </a:r>
          </a:p>
          <a:p>
            <a:r>
              <a:rPr lang="es-ES" dirty="0" smtClean="0"/>
              <a:t>¼ taza de arroz</a:t>
            </a:r>
          </a:p>
          <a:p>
            <a:r>
              <a:rPr lang="es-ES" dirty="0" smtClean="0"/>
              <a:t>1/3 taza de queso fresco desmenuzado</a:t>
            </a:r>
          </a:p>
          <a:p>
            <a:r>
              <a:rPr lang="es-ES" dirty="0" smtClean="0"/>
              <a:t>3 huevos</a:t>
            </a:r>
          </a:p>
          <a:p>
            <a:r>
              <a:rPr lang="es-ES" dirty="0" smtClean="0"/>
              <a:t>½ taza de </a:t>
            </a:r>
            <a:r>
              <a:rPr lang="es-ES" dirty="0" smtClean="0"/>
              <a:t>alverjitas</a:t>
            </a:r>
            <a:endParaRPr lang="es-ES" dirty="0" smtClean="0"/>
          </a:p>
          <a:p>
            <a:r>
              <a:rPr lang="es-ES" dirty="0" smtClean="0"/>
              <a:t>1 taza de leche evaporada</a:t>
            </a:r>
            <a:endParaRPr lang="es-ES" dirty="0"/>
          </a:p>
        </p:txBody>
      </p:sp>
      <p:pic>
        <p:nvPicPr>
          <p:cNvPr id="5" name="4 Marcador de contenido" descr="710__200x_camaron-003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4000496" y="1785926"/>
            <a:ext cx="3429024" cy="3571900"/>
          </a:xfrm>
        </p:spPr>
      </p:pic>
    </p:spTree>
  </p:cSld>
  <p:clrMapOvr>
    <a:masterClrMapping/>
  </p:clrMapOvr>
  <p:transition spd="med">
    <p:pull dir="r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Fundición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69</TotalTime>
  <Words>611</Words>
  <Application>Microsoft Office PowerPoint</Application>
  <PresentationFormat>Presentación en pantalla (4:3)</PresentationFormat>
  <Paragraphs>152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9</vt:i4>
      </vt:variant>
      <vt:variant>
        <vt:lpstr>Títulos de diapositiva</vt:lpstr>
      </vt:variant>
      <vt:variant>
        <vt:i4>12</vt:i4>
      </vt:variant>
    </vt:vector>
  </HeadingPairs>
  <TitlesOfParts>
    <vt:vector size="21" baseType="lpstr">
      <vt:lpstr>Brío</vt:lpstr>
      <vt:lpstr>Concurrencia</vt:lpstr>
      <vt:lpstr>1_Civil</vt:lpstr>
      <vt:lpstr>Opulento</vt:lpstr>
      <vt:lpstr>Flujo</vt:lpstr>
      <vt:lpstr>Metro</vt:lpstr>
      <vt:lpstr>Mirador</vt:lpstr>
      <vt:lpstr>Urbano</vt:lpstr>
      <vt:lpstr>Fundición</vt:lpstr>
      <vt:lpstr>Gastronomía  peruana</vt:lpstr>
      <vt:lpstr>Tabla  de  contenido</vt:lpstr>
      <vt:lpstr>arroz   con   pollo</vt:lpstr>
      <vt:lpstr>Ceviche </vt:lpstr>
      <vt:lpstr>Papa  a   la  huancaína</vt:lpstr>
      <vt:lpstr>Tallarines  rojo</vt:lpstr>
      <vt:lpstr>olluquito</vt:lpstr>
      <vt:lpstr>Seco  a la  norteña</vt:lpstr>
      <vt:lpstr>Chupe  de  camarones</vt:lpstr>
      <vt:lpstr>aguadito</vt:lpstr>
      <vt:lpstr>Caldo  de  gallina</vt:lpstr>
      <vt:lpstr>Estofado  de  pollo</vt:lpstr>
    </vt:vector>
  </TitlesOfParts>
  <Company>EvoSistemasGP®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Gastronomía  peruana</dc:title>
  <dc:creator>/-/ GP /-/</dc:creator>
  <cp:lastModifiedBy>/-/ GP /-/</cp:lastModifiedBy>
  <cp:revision>8</cp:revision>
  <dcterms:created xsi:type="dcterms:W3CDTF">2012-01-10T13:35:22Z</dcterms:created>
  <dcterms:modified xsi:type="dcterms:W3CDTF">2012-01-10T14:45:15Z</dcterms:modified>
</cp:coreProperties>
</file>