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 id="2147483804" r:id="rId3"/>
    <p:sldMasterId id="2147483816" r:id="rId4"/>
    <p:sldMasterId id="2147483828" r:id="rId5"/>
    <p:sldMasterId id="2147483840" r:id="rId6"/>
    <p:sldMasterId id="2147483852" r:id="rId7"/>
    <p:sldMasterId id="2147483864" r:id="rId8"/>
    <p:sldMasterId id="2147483876" r:id="rId9"/>
  </p:sldMasterIdLst>
  <p:sldIdLst>
    <p:sldId id="256" r:id="rId10"/>
    <p:sldId id="257" r:id="rId11"/>
    <p:sldId id="258" r:id="rId12"/>
    <p:sldId id="259" r:id="rId13"/>
    <p:sldId id="260" r:id="rId14"/>
    <p:sldId id="261" r:id="rId15"/>
    <p:sldId id="262" r:id="rId16"/>
    <p:sldId id="263" r:id="rId17"/>
    <p:sldId id="264"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9" autoAdjust="0"/>
    <p:restoredTop sz="94660"/>
  </p:normalViewPr>
  <p:slideViewPr>
    <p:cSldViewPr>
      <p:cViewPr varScale="1">
        <p:scale>
          <a:sx n="70" d="100"/>
          <a:sy n="70" d="100"/>
        </p:scale>
        <p:origin x="-5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E33E5174-533B-447B-921C-5BF52AE6B571}" type="datetimeFigureOut">
              <a:rPr lang="es-ES" smtClean="0"/>
              <a:pPr/>
              <a:t>05/01/2012</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752C9D3-9DEB-43DD-AEC7-2ED1701B2C60}"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B752C9D3-9DEB-43DD-AEC7-2ED1701B2C60}"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B752C9D3-9DEB-43DD-AEC7-2ED1701B2C60}"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B752C9D3-9DEB-43DD-AEC7-2ED1701B2C60}"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33E5174-533B-447B-921C-5BF52AE6B571}" type="datetimeFigureOut">
              <a:rPr lang="es-ES" smtClean="0"/>
              <a:pPr/>
              <a:t>05/01/2012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752C9D3-9DEB-43DD-AEC7-2ED1701B2C60}"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752C9D3-9DEB-43DD-AEC7-2ED1701B2C60}"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52C9D3-9DEB-43DD-AEC7-2ED1701B2C60}"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B752C9D3-9DEB-43DD-AEC7-2ED1701B2C60}"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52C9D3-9DEB-43DD-AEC7-2ED1701B2C60}"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B752C9D3-9DEB-43DD-AEC7-2ED1701B2C60}"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B752C9D3-9DEB-43DD-AEC7-2ED1701B2C60}"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752C9D3-9DEB-43DD-AEC7-2ED1701B2C60}" type="slidenum">
              <a:rPr lang="es-ES" smtClean="0"/>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52C9D3-9DEB-43DD-AEC7-2ED1701B2C60}"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B752C9D3-9DEB-43DD-AEC7-2ED1701B2C60}"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B752C9D3-9DEB-43DD-AEC7-2ED1701B2C60}"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3E5174-533B-447B-921C-5BF52AE6B571}" type="datetimeFigureOut">
              <a:rPr lang="es-ES" smtClean="0"/>
              <a:pPr/>
              <a:t>05/01/2012</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752C9D3-9DEB-43DD-AEC7-2ED1701B2C60}" type="slidenum">
              <a:rPr lang="es-ES" smtClean="0"/>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16" name="15 Marcador de número de diapositiva"/>
          <p:cNvSpPr>
            <a:spLocks noGrp="1"/>
          </p:cNvSpPr>
          <p:nvPr>
            <p:ph type="sldNum" sz="quarter" idx="11"/>
          </p:nvPr>
        </p:nvSpPr>
        <p:spPr/>
        <p:txBody>
          <a:bodyPr/>
          <a:lstStyle/>
          <a:p>
            <a:fld id="{B752C9D3-9DEB-43DD-AEC7-2ED1701B2C60}"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E33E5174-533B-447B-921C-5BF52AE6B571}" type="datetimeFigureOut">
              <a:rPr lang="es-ES" smtClean="0"/>
              <a:pPr/>
              <a:t>05/01/2012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B752C9D3-9DEB-43DD-AEC7-2ED1701B2C60}"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E33E5174-533B-447B-921C-5BF52AE6B571}" type="datetimeFigureOut">
              <a:rPr lang="es-ES" smtClean="0"/>
              <a:pPr/>
              <a:t>05/01/2012</a:t>
            </a:fld>
            <a:endParaRPr lang="es-ES"/>
          </a:p>
        </p:txBody>
      </p:sp>
      <p:sp>
        <p:nvSpPr>
          <p:cNvPr id="9" name="8 Marcador de número de diapositiva"/>
          <p:cNvSpPr>
            <a:spLocks noGrp="1"/>
          </p:cNvSpPr>
          <p:nvPr>
            <p:ph type="sldNum" sz="quarter" idx="15"/>
          </p:nvPr>
        </p:nvSpPr>
        <p:spPr/>
        <p:txBody>
          <a:bodyPr/>
          <a:lstStyle/>
          <a:p>
            <a:fld id="{B752C9D3-9DEB-43DD-AEC7-2ED1701B2C60}"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9" name="8 Marcador de número de diapositiva"/>
          <p:cNvSpPr>
            <a:spLocks noGrp="1"/>
          </p:cNvSpPr>
          <p:nvPr>
            <p:ph type="sldNum" sz="quarter" idx="11"/>
          </p:nvPr>
        </p:nvSpPr>
        <p:spPr/>
        <p:txBody>
          <a:bodyPr/>
          <a:lstStyle/>
          <a:p>
            <a:fld id="{B752C9D3-9DEB-43DD-AEC7-2ED1701B2C60}"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33E5174-533B-447B-921C-5BF52AE6B571}" type="datetimeFigureOut">
              <a:rPr lang="es-ES" smtClean="0"/>
              <a:pPr/>
              <a:t>05/01/2012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752C9D3-9DEB-43DD-AEC7-2ED1701B2C6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33E5174-533B-447B-921C-5BF52AE6B571}" type="datetimeFigureOut">
              <a:rPr lang="es-ES" smtClean="0"/>
              <a:pPr/>
              <a:t>05/01/2012</a:t>
            </a:fld>
            <a:endParaRPr lang="es-ES"/>
          </a:p>
        </p:txBody>
      </p:sp>
      <p:sp>
        <p:nvSpPr>
          <p:cNvPr id="9" name="8 Marcador de número de diapositiva"/>
          <p:cNvSpPr>
            <a:spLocks noGrp="1"/>
          </p:cNvSpPr>
          <p:nvPr>
            <p:ph type="sldNum" sz="quarter" idx="15"/>
          </p:nvPr>
        </p:nvSpPr>
        <p:spPr/>
        <p:txBody>
          <a:bodyPr rtlCol="0"/>
          <a:lstStyle/>
          <a:p>
            <a:fld id="{B752C9D3-9DEB-43DD-AEC7-2ED1701B2C60}"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752C9D3-9DEB-43DD-AEC7-2ED1701B2C6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33E5174-533B-447B-921C-5BF52AE6B571}" type="datetimeFigureOut">
              <a:rPr lang="es-ES" smtClean="0"/>
              <a:pPr/>
              <a:t>05/01/2012</a:t>
            </a:fld>
            <a:endParaRPr lang="es-ES"/>
          </a:p>
        </p:txBody>
      </p:sp>
      <p:sp>
        <p:nvSpPr>
          <p:cNvPr id="7" name="6 Marcador de número de diapositiva"/>
          <p:cNvSpPr>
            <a:spLocks noGrp="1"/>
          </p:cNvSpPr>
          <p:nvPr>
            <p:ph type="sldNum" sz="quarter" idx="11"/>
          </p:nvPr>
        </p:nvSpPr>
        <p:spPr/>
        <p:txBody>
          <a:bodyPr rtlCol="0"/>
          <a:lstStyle/>
          <a:p>
            <a:fld id="{B752C9D3-9DEB-43DD-AEC7-2ED1701B2C60}"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33E5174-533B-447B-921C-5BF52AE6B571}" type="datetimeFigureOut">
              <a:rPr lang="es-ES" smtClean="0"/>
              <a:pPr/>
              <a:t>05/01/2012</a:t>
            </a:fld>
            <a:endParaRPr lang="es-ES"/>
          </a:p>
        </p:txBody>
      </p:sp>
      <p:sp>
        <p:nvSpPr>
          <p:cNvPr id="22" name="21 Marcador de número de diapositiva"/>
          <p:cNvSpPr>
            <a:spLocks noGrp="1"/>
          </p:cNvSpPr>
          <p:nvPr>
            <p:ph type="sldNum" sz="quarter" idx="15"/>
          </p:nvPr>
        </p:nvSpPr>
        <p:spPr/>
        <p:txBody>
          <a:bodyPr rtlCol="0"/>
          <a:lstStyle/>
          <a:p>
            <a:fld id="{B752C9D3-9DEB-43DD-AEC7-2ED1701B2C60}"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33E5174-533B-447B-921C-5BF52AE6B571}" type="datetimeFigureOut">
              <a:rPr lang="es-ES" smtClean="0"/>
              <a:pPr/>
              <a:t>05/01/2012</a:t>
            </a:fld>
            <a:endParaRPr lang="es-ES"/>
          </a:p>
        </p:txBody>
      </p:sp>
      <p:sp>
        <p:nvSpPr>
          <p:cNvPr id="18" name="17 Marcador de número de diapositiva"/>
          <p:cNvSpPr>
            <a:spLocks noGrp="1"/>
          </p:cNvSpPr>
          <p:nvPr>
            <p:ph type="sldNum" sz="quarter" idx="11"/>
          </p:nvPr>
        </p:nvSpPr>
        <p:spPr/>
        <p:txBody>
          <a:bodyPr rtlCol="0"/>
          <a:lstStyle/>
          <a:p>
            <a:fld id="{B752C9D3-9DEB-43DD-AEC7-2ED1701B2C60}"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752C9D3-9DEB-43DD-AEC7-2ED1701B2C60}" type="slidenum">
              <a:rPr lang="es-ES" smtClean="0"/>
              <a:pPr/>
              <a:t>‹Nº›</a:t>
            </a:fld>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B752C9D3-9DEB-43DD-AEC7-2ED1701B2C6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33E5174-533B-447B-921C-5BF52AE6B571}" type="datetimeFigureOut">
              <a:rPr lang="es-ES" smtClean="0"/>
              <a:pPr/>
              <a:t>05/01/2012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752C9D3-9DEB-43DD-AEC7-2ED1701B2C6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3E5174-533B-447B-921C-5BF52AE6B571}" type="datetimeFigureOut">
              <a:rPr lang="es-ES" smtClean="0"/>
              <a:pPr/>
              <a:t>05/01/2012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52C9D3-9DEB-43DD-AEC7-2ED1701B2C6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752C9D3-9DEB-43DD-AEC7-2ED1701B2C60}"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33E5174-533B-447B-921C-5BF52AE6B571}" type="datetimeFigureOut">
              <a:rPr lang="es-ES" smtClean="0"/>
              <a:pPr/>
              <a:t>05/01/2012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52C9D3-9DEB-43DD-AEC7-2ED1701B2C6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52C9D3-9DEB-43DD-AEC7-2ED1701B2C60}"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3E5174-533B-447B-921C-5BF52AE6B571}" type="datetimeFigureOut">
              <a:rPr lang="es-ES" smtClean="0"/>
              <a:pPr/>
              <a:t>05/01/2012</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752C9D3-9DEB-43DD-AEC7-2ED1701B2C6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33E5174-533B-447B-921C-5BF52AE6B571}" type="datetimeFigureOut">
              <a:rPr lang="es-ES" smtClean="0"/>
              <a:pPr/>
              <a:t>05/01/2012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752C9D3-9DEB-43DD-AEC7-2ED1701B2C60}"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752C9D3-9DEB-43DD-AEC7-2ED1701B2C60}"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33E5174-533B-447B-921C-5BF52AE6B571}" type="datetimeFigureOut">
              <a:rPr lang="es-ES" smtClean="0"/>
              <a:pPr/>
              <a:t>05/01/2012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752C9D3-9DEB-43DD-AEC7-2ED1701B2C6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33E5174-533B-447B-921C-5BF52AE6B571}" type="datetimeFigureOut">
              <a:rPr lang="es-ES" smtClean="0"/>
              <a:pPr/>
              <a:t>05/01/2012</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752C9D3-9DEB-43DD-AEC7-2ED1701B2C60}"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90.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071547"/>
            <a:ext cx="7772400" cy="2000263"/>
          </a:xfrm>
        </p:spPr>
        <p:txBody>
          <a:bodyPr/>
          <a:lstStyle/>
          <a:p>
            <a:r>
              <a:rPr lang="es-ES" dirty="0" smtClean="0">
                <a:solidFill>
                  <a:srgbClr val="FF0000"/>
                </a:solidFill>
              </a:rPr>
              <a:t>MARAVILLAS DEL MUNDO</a:t>
            </a:r>
            <a:endParaRPr lang="es-ES" dirty="0">
              <a:solidFill>
                <a:srgbClr val="FF0000"/>
              </a:solidFill>
            </a:endParaRPr>
          </a:p>
        </p:txBody>
      </p:sp>
      <p:sp>
        <p:nvSpPr>
          <p:cNvPr id="3" name="2 Subtítulo"/>
          <p:cNvSpPr>
            <a:spLocks noGrp="1"/>
          </p:cNvSpPr>
          <p:nvPr>
            <p:ph type="subTitle" idx="1"/>
          </p:nvPr>
        </p:nvSpPr>
        <p:spPr>
          <a:xfrm>
            <a:off x="1371600" y="3071810"/>
            <a:ext cx="6400800" cy="3571900"/>
          </a:xfrm>
        </p:spPr>
        <p:txBody>
          <a:bodyPr/>
          <a:lstStyle/>
          <a:p>
            <a:r>
              <a:rPr lang="es-ES" sz="3600" dirty="0" smtClean="0">
                <a:solidFill>
                  <a:srgbClr val="7030A0"/>
                </a:solidFill>
              </a:rPr>
              <a:t>Expositor: Katherine  liseth Viviano Huamán</a:t>
            </a:r>
          </a:p>
          <a:p>
            <a:r>
              <a:rPr lang="es-ES" sz="3600" dirty="0" smtClean="0">
                <a:solidFill>
                  <a:srgbClr val="7030A0"/>
                </a:solidFill>
              </a:rPr>
              <a:t>Prosefor: victor  Espinoza</a:t>
            </a:r>
          </a:p>
          <a:p>
            <a:r>
              <a:rPr lang="es-ES" sz="3600" dirty="0" smtClean="0">
                <a:solidFill>
                  <a:srgbClr val="7030A0"/>
                </a:solidFill>
              </a:rPr>
              <a:t>Horario:  martes,jueves  de 8  am  a 10  am</a:t>
            </a:r>
          </a:p>
          <a:p>
            <a:endParaRPr lang="es-ES" dirty="0"/>
          </a:p>
        </p:txBody>
      </p:sp>
    </p:spTree>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Tabla de contenido</a:t>
            </a:r>
            <a:endParaRPr lang="es-ES" dirty="0">
              <a:solidFill>
                <a:srgbClr val="FF0000"/>
              </a:solidFill>
            </a:endParaRPr>
          </a:p>
        </p:txBody>
      </p:sp>
      <p:sp>
        <p:nvSpPr>
          <p:cNvPr id="3" name="2 Marcador de contenido"/>
          <p:cNvSpPr>
            <a:spLocks noGrp="1"/>
          </p:cNvSpPr>
          <p:nvPr>
            <p:ph idx="1"/>
          </p:nvPr>
        </p:nvSpPr>
        <p:spPr/>
        <p:txBody>
          <a:bodyPr/>
          <a:lstStyle/>
          <a:p>
            <a:r>
              <a:rPr lang="es-ES" dirty="0" smtClean="0">
                <a:solidFill>
                  <a:srgbClr val="7030A0"/>
                </a:solidFill>
                <a:hlinkClick r:id="rId2" action="ppaction://hlinksldjump"/>
              </a:rPr>
              <a:t>Machu  Picchu</a:t>
            </a:r>
            <a:endParaRPr lang="es-ES" dirty="0" smtClean="0">
              <a:solidFill>
                <a:srgbClr val="7030A0"/>
              </a:solidFill>
            </a:endParaRPr>
          </a:p>
          <a:p>
            <a:r>
              <a:rPr lang="es-ES" dirty="0" smtClean="0">
                <a:solidFill>
                  <a:srgbClr val="7030A0"/>
                </a:solidFill>
                <a:hlinkClick r:id="rId3" action="ppaction://hlinksldjump"/>
              </a:rPr>
              <a:t>Muralla  china</a:t>
            </a:r>
            <a:endParaRPr lang="es-ES" dirty="0" smtClean="0">
              <a:solidFill>
                <a:srgbClr val="7030A0"/>
              </a:solidFill>
            </a:endParaRPr>
          </a:p>
          <a:p>
            <a:r>
              <a:rPr lang="es-ES" dirty="0" smtClean="0">
                <a:solidFill>
                  <a:srgbClr val="7030A0"/>
                </a:solidFill>
                <a:hlinkClick r:id="rId4" action="ppaction://hlinksldjump"/>
              </a:rPr>
              <a:t>Taj  mahal</a:t>
            </a:r>
            <a:endParaRPr lang="es-ES" dirty="0" smtClean="0">
              <a:solidFill>
                <a:srgbClr val="7030A0"/>
              </a:solidFill>
            </a:endParaRPr>
          </a:p>
          <a:p>
            <a:r>
              <a:rPr lang="es-ES" dirty="0" smtClean="0">
                <a:solidFill>
                  <a:srgbClr val="7030A0"/>
                </a:solidFill>
                <a:hlinkClick r:id="rId5" action="ppaction://hlinksldjump"/>
              </a:rPr>
              <a:t>El Cristo redentor</a:t>
            </a:r>
            <a:endParaRPr lang="es-ES" dirty="0" smtClean="0">
              <a:solidFill>
                <a:srgbClr val="7030A0"/>
              </a:solidFill>
            </a:endParaRPr>
          </a:p>
          <a:p>
            <a:r>
              <a:rPr lang="es-ES" dirty="0" smtClean="0">
                <a:solidFill>
                  <a:srgbClr val="7030A0"/>
                </a:solidFill>
                <a:hlinkClick r:id="rId6" action="ppaction://hlinksldjump"/>
              </a:rPr>
              <a:t>El coliseo  romano</a:t>
            </a:r>
            <a:endParaRPr lang="es-ES" dirty="0" smtClean="0">
              <a:solidFill>
                <a:srgbClr val="7030A0"/>
              </a:solidFill>
            </a:endParaRPr>
          </a:p>
          <a:p>
            <a:r>
              <a:rPr lang="es-ES" dirty="0" smtClean="0">
                <a:solidFill>
                  <a:srgbClr val="7030A0"/>
                </a:solidFill>
                <a:hlinkClick r:id="rId7" action="ppaction://hlinksldjump"/>
              </a:rPr>
              <a:t>Templo  de kukulcan</a:t>
            </a:r>
            <a:endParaRPr lang="es-ES" dirty="0" smtClean="0">
              <a:solidFill>
                <a:srgbClr val="7030A0"/>
              </a:solidFill>
            </a:endParaRPr>
          </a:p>
          <a:p>
            <a:r>
              <a:rPr lang="es-ES" dirty="0" smtClean="0">
                <a:solidFill>
                  <a:srgbClr val="7030A0"/>
                </a:solidFill>
                <a:hlinkClick r:id="rId8" action="ppaction://hlinksldjump"/>
              </a:rPr>
              <a:t>Ciudad  de  Petra</a:t>
            </a:r>
            <a:endParaRPr lang="es-ES" dirty="0">
              <a:solidFill>
                <a:srgbClr val="7030A0"/>
              </a:solidFill>
            </a:endParaRPr>
          </a:p>
        </p:txBody>
      </p:sp>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MACHU PICHU</a:t>
            </a:r>
            <a:endParaRPr lang="es-ES" dirty="0">
              <a:solidFill>
                <a:srgbClr val="FF0000"/>
              </a:solidFill>
            </a:endParaRPr>
          </a:p>
        </p:txBody>
      </p:sp>
      <p:sp>
        <p:nvSpPr>
          <p:cNvPr id="3" name="2 Marcador de contenido"/>
          <p:cNvSpPr>
            <a:spLocks noGrp="1"/>
          </p:cNvSpPr>
          <p:nvPr>
            <p:ph sz="half" idx="1"/>
          </p:nvPr>
        </p:nvSpPr>
        <p:spPr/>
        <p:txBody>
          <a:bodyPr>
            <a:normAutofit fontScale="62500" lnSpcReduction="20000"/>
          </a:bodyPr>
          <a:lstStyle/>
          <a:p>
            <a:r>
              <a:rPr lang="es-ES" dirty="0" smtClean="0">
                <a:solidFill>
                  <a:srgbClr val="7030A0"/>
                </a:solidFill>
              </a:rPr>
              <a:t>Machu Picchu (del quechua sureño machu </a:t>
            </a:r>
            <a:r>
              <a:rPr lang="es-ES" dirty="0" err="1" smtClean="0">
                <a:solidFill>
                  <a:srgbClr val="7030A0"/>
                </a:solidFill>
              </a:rPr>
              <a:t>picchu</a:t>
            </a:r>
            <a:r>
              <a:rPr lang="es-ES" dirty="0" smtClean="0">
                <a:solidFill>
                  <a:srgbClr val="7030A0"/>
                </a:solidFill>
              </a:rPr>
              <a:t>, "Montaña Vieja") es el nombre contemporáneo que se da a una llaqta (antiguo poblado andino inca) de piedra construida principalmente a mediados del siglo XV en el promontorio rocoso que une las montañas Machu Picchu y Huayna Picchu en la vertiente oriental de los Andes Centrales, al sur del Perú. Su nombre original habría sido Picchu o Picho.</a:t>
            </a:r>
          </a:p>
          <a:p>
            <a:r>
              <a:rPr lang="es-ES" dirty="0" smtClean="0">
                <a:solidFill>
                  <a:srgbClr val="7030A0"/>
                </a:solidFill>
              </a:rPr>
              <a:t>Según documentos de mediados del siglo XVI, Machu Picchu habría sido una de las residencias de descanso de Pachacútec (primer emperador inca, 1438-1470). </a:t>
            </a:r>
            <a:endParaRPr lang="es-ES" dirty="0">
              <a:solidFill>
                <a:srgbClr val="7030A0"/>
              </a:solidFill>
            </a:endParaRPr>
          </a:p>
        </p:txBody>
      </p:sp>
      <p:pic>
        <p:nvPicPr>
          <p:cNvPr id="5" name="4 Marcador de contenido" descr="machu-picchu.jpg"/>
          <p:cNvPicPr>
            <a:picLocks noGrp="1" noChangeAspect="1"/>
          </p:cNvPicPr>
          <p:nvPr>
            <p:ph sz="half" idx="2"/>
          </p:nvPr>
        </p:nvPicPr>
        <p:blipFill>
          <a:blip r:embed="rId2"/>
          <a:stretch>
            <a:fillRect/>
          </a:stretch>
        </p:blipFill>
        <p:spPr>
          <a:xfrm>
            <a:off x="4648200" y="1571612"/>
            <a:ext cx="4038600" cy="4214842"/>
          </a:xfr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fontScale="77500" lnSpcReduction="20000"/>
          </a:bodyPr>
          <a:lstStyle/>
          <a:p>
            <a:r>
              <a:rPr lang="es-ES" dirty="0" smtClean="0">
                <a:solidFill>
                  <a:srgbClr val="7030A0"/>
                </a:solidFill>
              </a:rPr>
              <a:t>La muralla fue nombrada Patrimonio de la Humanidad por la Unesco en el año 1987. Gran parte de la Gran Muralla tiene fama de ser el mayor cementerio del mundo. Aproximadamente 10 millones de trabajadores murieron durante la construcción. No se les enterró en el muro en sí, sino en sus inmediaciones.</a:t>
            </a:r>
          </a:p>
          <a:p>
            <a:endParaRPr lang="es-ES" dirty="0"/>
          </a:p>
        </p:txBody>
      </p:sp>
      <p:pic>
        <p:nvPicPr>
          <p:cNvPr id="6" name="5 Marcador de contenido" descr="800px-Noel_2005_Pékin_031_muraille_de_chine_Mutianyu.jpg"/>
          <p:cNvPicPr>
            <a:picLocks noGrp="1" noChangeAspect="1"/>
          </p:cNvPicPr>
          <p:nvPr>
            <p:ph sz="half" idx="2"/>
          </p:nvPr>
        </p:nvPicPr>
        <p:blipFill>
          <a:blip r:embed="rId2"/>
          <a:stretch>
            <a:fillRect/>
          </a:stretch>
        </p:blipFill>
        <p:spPr>
          <a:xfrm>
            <a:off x="4648200" y="1643050"/>
            <a:ext cx="4038600" cy="4286280"/>
          </a:xfrm>
        </p:spPr>
      </p:pic>
      <p:sp>
        <p:nvSpPr>
          <p:cNvPr id="2" name="1 Título"/>
          <p:cNvSpPr>
            <a:spLocks noGrp="1"/>
          </p:cNvSpPr>
          <p:nvPr>
            <p:ph type="title"/>
          </p:nvPr>
        </p:nvSpPr>
        <p:spPr/>
        <p:txBody>
          <a:bodyPr/>
          <a:lstStyle/>
          <a:p>
            <a:r>
              <a:rPr lang="es-ES" dirty="0" smtClean="0">
                <a:solidFill>
                  <a:srgbClr val="FF0000"/>
                </a:solidFill>
              </a:rPr>
              <a:t>Muralla  china</a:t>
            </a:r>
            <a:endParaRPr lang="es-ES" dirty="0">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Taj  mahal</a:t>
            </a:r>
            <a:endParaRPr lang="es-ES" dirty="0">
              <a:solidFill>
                <a:srgbClr val="FF0000"/>
              </a:solidFill>
            </a:endParaRPr>
          </a:p>
        </p:txBody>
      </p:sp>
      <p:sp>
        <p:nvSpPr>
          <p:cNvPr id="3" name="2 Marcador de contenido"/>
          <p:cNvSpPr>
            <a:spLocks noGrp="1"/>
          </p:cNvSpPr>
          <p:nvPr>
            <p:ph sz="half" idx="1"/>
          </p:nvPr>
        </p:nvSpPr>
        <p:spPr/>
        <p:txBody>
          <a:bodyPr>
            <a:normAutofit fontScale="85000" lnSpcReduction="20000"/>
          </a:bodyPr>
          <a:lstStyle/>
          <a:p>
            <a:r>
              <a:rPr lang="es-ES" dirty="0" smtClean="0">
                <a:solidFill>
                  <a:srgbClr val="7030A0"/>
                </a:solidFill>
              </a:rPr>
              <a:t>es un complejo de edificios construido entre 1631 y 1654 en la ciudad de Agra, estado de Uttar Pradesh, India, a orillas del </a:t>
            </a:r>
            <a:r>
              <a:rPr lang="es-ES" dirty="0" err="1" smtClean="0">
                <a:solidFill>
                  <a:srgbClr val="7030A0"/>
                </a:solidFill>
              </a:rPr>
              <a:t>Yamuna</a:t>
            </a:r>
            <a:r>
              <a:rPr lang="es-ES" dirty="0" smtClean="0">
                <a:solidFill>
                  <a:srgbClr val="7030A0"/>
                </a:solidFill>
              </a:rPr>
              <a:t>, por el emperador musulmán Shah Jahan de la dinastía mogol. El imponente conjunto se erigió en honor de su esposa favorita, Arjumand Bano Begum  más conocida como Mumtaz Mahal  quien murió dando a luz a su 14ª hija, y se estima que la construcción necesitó el esfuerzo de unos 20.000 obreros.</a:t>
            </a:r>
            <a:endParaRPr lang="es-ES" dirty="0">
              <a:solidFill>
                <a:srgbClr val="7030A0"/>
              </a:solidFill>
            </a:endParaRPr>
          </a:p>
        </p:txBody>
      </p:sp>
      <p:pic>
        <p:nvPicPr>
          <p:cNvPr id="6" name="5 Marcador de contenido" descr="52.jpg"/>
          <p:cNvPicPr>
            <a:picLocks noGrp="1" noChangeAspect="1"/>
          </p:cNvPicPr>
          <p:nvPr>
            <p:ph sz="half" idx="2"/>
          </p:nvPr>
        </p:nvPicPr>
        <p:blipFill>
          <a:blip r:embed="rId2"/>
          <a:stretch>
            <a:fillRect/>
          </a:stretch>
        </p:blipFill>
        <p:spPr>
          <a:xfrm>
            <a:off x="4818380" y="1643050"/>
            <a:ext cx="3698240" cy="4143404"/>
          </a:xfrm>
        </p:spPr>
      </p:pic>
    </p:spTree>
  </p:cSld>
  <p:clrMapOvr>
    <a:masterClrMapping/>
  </p:clrMapOvr>
  <p:transition spd="med">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El cristo  redentor</a:t>
            </a:r>
            <a:endParaRPr lang="es-ES" dirty="0">
              <a:solidFill>
                <a:srgbClr val="FF0000"/>
              </a:solidFill>
            </a:endParaRPr>
          </a:p>
        </p:txBody>
      </p:sp>
      <p:sp>
        <p:nvSpPr>
          <p:cNvPr id="3" name="2 Marcador de contenido"/>
          <p:cNvSpPr>
            <a:spLocks noGrp="1"/>
          </p:cNvSpPr>
          <p:nvPr>
            <p:ph sz="half" idx="1"/>
          </p:nvPr>
        </p:nvSpPr>
        <p:spPr/>
        <p:txBody>
          <a:bodyPr>
            <a:normAutofit fontScale="70000" lnSpcReduction="20000"/>
          </a:bodyPr>
          <a:lstStyle/>
          <a:p>
            <a:r>
              <a:rPr lang="es-ES" dirty="0" smtClean="0">
                <a:solidFill>
                  <a:srgbClr val="7030A0"/>
                </a:solidFill>
              </a:rPr>
              <a:t>La estatua Cristo Redentor o Cristo de Corcovado es una imagen de 30 metros de Jesús de Nazaret mirando con los brazos abiertos la ciudad y puerto de Río de Janeiro, en Brasil. Está situada a 709 metros sobre el nivel del mar en el Parque Nacional de la </a:t>
            </a:r>
            <a:r>
              <a:rPr lang="es-ES" dirty="0" err="1" smtClean="0">
                <a:solidFill>
                  <a:srgbClr val="7030A0"/>
                </a:solidFill>
              </a:rPr>
              <a:t>Tijuca</a:t>
            </a:r>
            <a:r>
              <a:rPr lang="es-ES" dirty="0" smtClean="0">
                <a:solidFill>
                  <a:srgbClr val="7030A0"/>
                </a:solidFill>
              </a:rPr>
              <a:t>, en la cima del cerro del Corcovado. Fue inaugurado el 12 de octubre de 1931, después de aproximadamente cinco años de obras.</a:t>
            </a:r>
            <a:endParaRPr lang="es-ES" dirty="0">
              <a:solidFill>
                <a:srgbClr val="7030A0"/>
              </a:solidFill>
            </a:endParaRPr>
          </a:p>
        </p:txBody>
      </p:sp>
      <p:pic>
        <p:nvPicPr>
          <p:cNvPr id="5" name="4 Marcador de contenido" descr="734px-Corcovado_statue01_2005-03-14.jpg"/>
          <p:cNvPicPr>
            <a:picLocks noGrp="1" noChangeAspect="1"/>
          </p:cNvPicPr>
          <p:nvPr>
            <p:ph sz="half" idx="2"/>
          </p:nvPr>
        </p:nvPicPr>
        <p:blipFill>
          <a:blip r:embed="rId2"/>
          <a:stretch>
            <a:fillRect/>
          </a:stretch>
        </p:blipFill>
        <p:spPr>
          <a:xfrm>
            <a:off x="4214810" y="1571612"/>
            <a:ext cx="3714776" cy="4429156"/>
          </a:xfrm>
        </p:spPr>
      </p:pic>
    </p:spTree>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El  coliseo  romano</a:t>
            </a:r>
            <a:endParaRPr lang="es-ES" dirty="0">
              <a:solidFill>
                <a:srgbClr val="FF0000"/>
              </a:solidFill>
            </a:endParaRPr>
          </a:p>
        </p:txBody>
      </p:sp>
      <p:sp>
        <p:nvSpPr>
          <p:cNvPr id="3" name="2 Marcador de contenido"/>
          <p:cNvSpPr>
            <a:spLocks noGrp="1"/>
          </p:cNvSpPr>
          <p:nvPr>
            <p:ph sz="half" idx="1"/>
          </p:nvPr>
        </p:nvSpPr>
        <p:spPr/>
        <p:txBody>
          <a:bodyPr>
            <a:normAutofit fontScale="70000" lnSpcReduction="20000"/>
          </a:bodyPr>
          <a:lstStyle/>
          <a:p>
            <a:r>
              <a:rPr lang="es-ES" dirty="0" smtClean="0">
                <a:solidFill>
                  <a:srgbClr val="7030A0"/>
                </a:solidFill>
              </a:rPr>
              <a:t>El Coliseo Romano es un anfiteatro de la época del Imperio romano, construido en el siglo I en el centro de la ciudad de Roma. Originalmente era denominado Anfiteatro Flavio (</a:t>
            </a:r>
            <a:r>
              <a:rPr lang="es-ES" dirty="0" err="1" smtClean="0">
                <a:solidFill>
                  <a:srgbClr val="7030A0"/>
                </a:solidFill>
              </a:rPr>
              <a:t>Amphitheatrum</a:t>
            </a:r>
            <a:r>
              <a:rPr lang="es-ES" dirty="0" smtClean="0">
                <a:solidFill>
                  <a:srgbClr val="7030A0"/>
                </a:solidFill>
              </a:rPr>
              <a:t> </a:t>
            </a:r>
            <a:r>
              <a:rPr lang="es-ES" dirty="0" err="1" smtClean="0">
                <a:solidFill>
                  <a:srgbClr val="7030A0"/>
                </a:solidFill>
              </a:rPr>
              <a:t>Flavium</a:t>
            </a:r>
            <a:r>
              <a:rPr lang="es-ES" dirty="0" smtClean="0">
                <a:solidFill>
                  <a:srgbClr val="7030A0"/>
                </a:solidFill>
              </a:rPr>
              <a:t>), en honor a la Dinastía </a:t>
            </a:r>
            <a:r>
              <a:rPr lang="es-ES" dirty="0" err="1" smtClean="0">
                <a:solidFill>
                  <a:srgbClr val="7030A0"/>
                </a:solidFill>
              </a:rPr>
              <a:t>Flavia</a:t>
            </a:r>
            <a:r>
              <a:rPr lang="es-ES" dirty="0" smtClean="0">
                <a:solidFill>
                  <a:srgbClr val="7030A0"/>
                </a:solidFill>
              </a:rPr>
              <a:t> de emperadores que lo construyó, y pasó a ser llamado </a:t>
            </a:r>
            <a:r>
              <a:rPr lang="es-ES" dirty="0" err="1" smtClean="0">
                <a:solidFill>
                  <a:srgbClr val="7030A0"/>
                </a:solidFill>
              </a:rPr>
              <a:t>Colosseum</a:t>
            </a:r>
            <a:r>
              <a:rPr lang="es-ES" dirty="0" smtClean="0">
                <a:solidFill>
                  <a:srgbClr val="7030A0"/>
                </a:solidFill>
              </a:rPr>
              <a:t> por una gran estatua ubicada junto a él, el Coloso de Nerón, no conservada actualmente. Por sus características arquitectónicas, estado de conservación e historia, el Coliseo es uno de los monumentos más famosos de la antigüedad clásica. Fue declarado Patrimonio de la Humanidad en 1980 por la Unesco</a:t>
            </a:r>
            <a:r>
              <a:rPr lang="es-ES" dirty="0" smtClean="0"/>
              <a:t>.</a:t>
            </a:r>
            <a:endParaRPr lang="es-ES" dirty="0"/>
          </a:p>
        </p:txBody>
      </p:sp>
      <p:pic>
        <p:nvPicPr>
          <p:cNvPr id="5" name="4 Marcador de contenido" descr="coliseoromano1.jpg"/>
          <p:cNvPicPr>
            <a:picLocks noGrp="1" noChangeAspect="1"/>
          </p:cNvPicPr>
          <p:nvPr>
            <p:ph sz="half" idx="2"/>
          </p:nvPr>
        </p:nvPicPr>
        <p:blipFill>
          <a:blip r:embed="rId2"/>
          <a:stretch>
            <a:fillRect/>
          </a:stretch>
        </p:blipFill>
        <p:spPr>
          <a:xfrm>
            <a:off x="4648200" y="1643050"/>
            <a:ext cx="4038600" cy="4000528"/>
          </a:xfrm>
        </p:spPr>
      </p:pic>
    </p:spTree>
  </p:cSld>
  <p:clrMapOvr>
    <a:masterClrMapping/>
  </p:clrMapOvr>
  <p:transition spd="med">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El templo  de  kulkukan</a:t>
            </a:r>
            <a:endParaRPr lang="es-ES" dirty="0">
              <a:solidFill>
                <a:srgbClr val="FF0000"/>
              </a:solidFill>
            </a:endParaRPr>
          </a:p>
        </p:txBody>
      </p:sp>
      <p:sp>
        <p:nvSpPr>
          <p:cNvPr id="3" name="2 Marcador de contenido"/>
          <p:cNvSpPr>
            <a:spLocks noGrp="1"/>
          </p:cNvSpPr>
          <p:nvPr>
            <p:ph sz="half" idx="1"/>
          </p:nvPr>
        </p:nvSpPr>
        <p:spPr/>
        <p:txBody>
          <a:bodyPr>
            <a:normAutofit fontScale="70000" lnSpcReduction="20000"/>
          </a:bodyPr>
          <a:lstStyle/>
          <a:p>
            <a:r>
              <a:rPr lang="es-ES" dirty="0" smtClean="0">
                <a:solidFill>
                  <a:srgbClr val="7030A0"/>
                </a:solidFill>
              </a:rPr>
              <a:t>El Templo de </a:t>
            </a:r>
            <a:r>
              <a:rPr lang="es-ES" dirty="0" err="1" smtClean="0">
                <a:solidFill>
                  <a:srgbClr val="7030A0"/>
                </a:solidFill>
              </a:rPr>
              <a:t>Kukulkán</a:t>
            </a:r>
            <a:r>
              <a:rPr lang="es-ES" dirty="0" smtClean="0">
                <a:solidFill>
                  <a:srgbClr val="7030A0"/>
                </a:solidFill>
              </a:rPr>
              <a:t> o Pirámide de </a:t>
            </a:r>
            <a:r>
              <a:rPr lang="es-ES" dirty="0" err="1" smtClean="0">
                <a:solidFill>
                  <a:srgbClr val="7030A0"/>
                </a:solidFill>
              </a:rPr>
              <a:t>Kukulkán</a:t>
            </a:r>
            <a:r>
              <a:rPr lang="es-ES" dirty="0" smtClean="0">
                <a:solidFill>
                  <a:srgbClr val="7030A0"/>
                </a:solidFill>
              </a:rPr>
              <a:t>, es conocido también por el nombre «El Castillo», término que utilizaron los españoles en el siglo XVI, buscando alguna similitud arquitectónica conocida en el continente europeo. El actual templo fue construido en el siglo XII d. C., por los mayas </a:t>
            </a:r>
            <a:r>
              <a:rPr lang="es-ES" dirty="0" err="1" smtClean="0">
                <a:solidFill>
                  <a:srgbClr val="7030A0"/>
                </a:solidFill>
              </a:rPr>
              <a:t>itzáes</a:t>
            </a:r>
            <a:r>
              <a:rPr lang="es-ES" dirty="0" smtClean="0">
                <a:solidFill>
                  <a:srgbClr val="7030A0"/>
                </a:solidFill>
              </a:rPr>
              <a:t> en la antigua ciudad de Chichén Itzá, fundada originalmente por ese mismo pueblo maya en el siglo VI d. C.1 en el territorio perteneciente al estado mexicano de Yucatán. </a:t>
            </a:r>
            <a:endParaRPr lang="es-ES" dirty="0">
              <a:solidFill>
                <a:srgbClr val="7030A0"/>
              </a:solidFill>
            </a:endParaRPr>
          </a:p>
        </p:txBody>
      </p:sp>
      <p:pic>
        <p:nvPicPr>
          <p:cNvPr id="5" name="4 Marcador de contenido" descr="mexico_yucatan_templo_kukulkan.jpg"/>
          <p:cNvPicPr>
            <a:picLocks noGrp="1" noChangeAspect="1"/>
          </p:cNvPicPr>
          <p:nvPr>
            <p:ph sz="half" idx="2"/>
          </p:nvPr>
        </p:nvPicPr>
        <p:blipFill>
          <a:blip r:embed="rId2"/>
          <a:stretch>
            <a:fillRect/>
          </a:stretch>
        </p:blipFill>
        <p:spPr>
          <a:xfrm>
            <a:off x="4648200" y="1643050"/>
            <a:ext cx="4038600" cy="4071965"/>
          </a:xfrm>
        </p:spPr>
      </p:pic>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Ciudad  de  Petra</a:t>
            </a:r>
            <a:endParaRPr lang="es-ES" dirty="0">
              <a:solidFill>
                <a:srgbClr val="FF0000"/>
              </a:solidFill>
            </a:endParaRPr>
          </a:p>
        </p:txBody>
      </p:sp>
      <p:sp>
        <p:nvSpPr>
          <p:cNvPr id="3" name="2 Marcador de contenido"/>
          <p:cNvSpPr>
            <a:spLocks noGrp="1"/>
          </p:cNvSpPr>
          <p:nvPr>
            <p:ph sz="quarter" idx="1"/>
          </p:nvPr>
        </p:nvSpPr>
        <p:spPr/>
        <p:txBody>
          <a:bodyPr>
            <a:normAutofit fontScale="92500" lnSpcReduction="10000"/>
          </a:bodyPr>
          <a:lstStyle/>
          <a:p>
            <a:r>
              <a:rPr lang="es-ES" dirty="0" smtClean="0">
                <a:solidFill>
                  <a:srgbClr val="7030A0"/>
                </a:solidFill>
              </a:rPr>
              <a:t>un importante enclave arqueológico en Jordania, y la capital del antiguo reino nabateo. El nombre de Petra proviene del griego πέτρα que significa piedra, y su nombre es perfectamente adecuado; no se trata de una ciudad construida con piedra, sino, literalmente, excavada y esculpida en la piedra.</a:t>
            </a:r>
            <a:endParaRPr lang="es-ES" dirty="0">
              <a:solidFill>
                <a:srgbClr val="7030A0"/>
              </a:solidFill>
            </a:endParaRPr>
          </a:p>
        </p:txBody>
      </p:sp>
      <p:pic>
        <p:nvPicPr>
          <p:cNvPr id="5" name="4 Marcador de contenido" descr="fachada_petra.jpg"/>
          <p:cNvPicPr>
            <a:picLocks noGrp="1" noChangeAspect="1"/>
          </p:cNvPicPr>
          <p:nvPr>
            <p:ph sz="quarter" idx="2"/>
          </p:nvPr>
        </p:nvPicPr>
        <p:blipFill>
          <a:blip r:embed="rId2" cstate="print"/>
          <a:stretch>
            <a:fillRect/>
          </a:stretch>
        </p:blipFill>
        <p:spPr>
          <a:xfrm>
            <a:off x="4648200" y="1714488"/>
            <a:ext cx="4038600" cy="3929090"/>
          </a:xfrm>
        </p:spPr>
      </p:pic>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87</TotalTime>
  <Words>633</Words>
  <Application>Microsoft Office PowerPoint</Application>
  <PresentationFormat>Presentación en pantalla (4:3)</PresentationFormat>
  <Paragraphs>27</Paragraphs>
  <Slides>9</Slides>
  <Notes>0</Notes>
  <HiddenSlides>0</HiddenSlides>
  <MMClips>0</MMClips>
  <ScaleCrop>false</ScaleCrop>
  <HeadingPairs>
    <vt:vector size="4" baseType="variant">
      <vt:variant>
        <vt:lpstr>Tema</vt:lpstr>
      </vt:variant>
      <vt:variant>
        <vt:i4>9</vt:i4>
      </vt:variant>
      <vt:variant>
        <vt:lpstr>Títulos de diapositiva</vt:lpstr>
      </vt:variant>
      <vt:variant>
        <vt:i4>9</vt:i4>
      </vt:variant>
    </vt:vector>
  </HeadingPairs>
  <TitlesOfParts>
    <vt:vector size="18" baseType="lpstr">
      <vt:lpstr>Flujo</vt:lpstr>
      <vt:lpstr>Brío</vt:lpstr>
      <vt:lpstr>Concurrencia</vt:lpstr>
      <vt:lpstr>Civil</vt:lpstr>
      <vt:lpstr>Opulento</vt:lpstr>
      <vt:lpstr>Papel</vt:lpstr>
      <vt:lpstr>Metro</vt:lpstr>
      <vt:lpstr>Mirador</vt:lpstr>
      <vt:lpstr>Solsticio</vt:lpstr>
      <vt:lpstr>MARAVILLAS DEL MUNDO</vt:lpstr>
      <vt:lpstr>Tabla de contenido</vt:lpstr>
      <vt:lpstr>MACHU PICHU</vt:lpstr>
      <vt:lpstr>Muralla  china</vt:lpstr>
      <vt:lpstr>Taj  mahal</vt:lpstr>
      <vt:lpstr>El cristo  redentor</vt:lpstr>
      <vt:lpstr>El  coliseo  romano</vt:lpstr>
      <vt:lpstr>El templo  de  kulkukan</vt:lpstr>
      <vt:lpstr>Ciudad  de  Petra</vt:lpstr>
    </vt:vector>
  </TitlesOfParts>
  <Company>EvoSistemasGP®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MARAVILLAS DEL MUNDO</dc:title>
  <dc:creator>/-/ GP /-/</dc:creator>
  <cp:lastModifiedBy>/-/ GP /-/</cp:lastModifiedBy>
  <cp:revision>10</cp:revision>
  <dcterms:created xsi:type="dcterms:W3CDTF">2012-01-05T13:37:42Z</dcterms:created>
  <dcterms:modified xsi:type="dcterms:W3CDTF">2012-01-05T15:05:29Z</dcterms:modified>
</cp:coreProperties>
</file>