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 id="2147483756" r:id="rId3"/>
    <p:sldMasterId id="2147483768" r:id="rId4"/>
    <p:sldMasterId id="2147483780" r:id="rId5"/>
    <p:sldMasterId id="2147483792" r:id="rId6"/>
  </p:sldMasterIdLst>
  <p:notesMasterIdLst>
    <p:notesMasterId r:id="rId16"/>
  </p:notesMasterIdLst>
  <p:sldIdLst>
    <p:sldId id="256" r:id="rId7"/>
    <p:sldId id="257" r:id="rId8"/>
    <p:sldId id="258" r:id="rId9"/>
    <p:sldId id="260" r:id="rId10"/>
    <p:sldId id="259" r:id="rId11"/>
    <p:sldId id="261" r:id="rId12"/>
    <p:sldId id="262" r:id="rId13"/>
    <p:sldId id="263" r:id="rId14"/>
    <p:sldId id="264" r:id="rId15"/>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94660"/>
  </p:normalViewPr>
  <p:slideViewPr>
    <p:cSldViewPr>
      <p:cViewPr varScale="1">
        <p:scale>
          <a:sx n="67" d="100"/>
          <a:sy n="67" d="100"/>
        </p:scale>
        <p:origin x="-61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8522F-C8AE-4B75-B069-CB925429085F}" type="datetimeFigureOut">
              <a:rPr lang="es-PE" smtClean="0"/>
              <a:pPr/>
              <a:t>10/01/2012</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5F6AD0-7107-475D-956E-85F0EF638B2B}" type="slidenum">
              <a:rPr lang="es-PE" smtClean="0"/>
              <a:pPr/>
              <a:t>‹Nº›</a:t>
            </a:fld>
            <a:endParaRPr lang="es-P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25F6AD0-7107-475D-956E-85F0EF638B2B}" type="slidenum">
              <a:rPr lang="es-PE" smtClean="0"/>
              <a:pPr/>
              <a:t>5</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19" name="18 Marcador de pie de página"/>
          <p:cNvSpPr>
            <a:spLocks noGrp="1"/>
          </p:cNvSpPr>
          <p:nvPr>
            <p:ph type="ftr" sz="quarter" idx="11"/>
          </p:nvPr>
        </p:nvSpPr>
        <p:spPr/>
        <p:txBody>
          <a:bodyPr/>
          <a:lstStyle/>
          <a:p>
            <a:endParaRPr lang="es-PE"/>
          </a:p>
        </p:txBody>
      </p:sp>
      <p:sp>
        <p:nvSpPr>
          <p:cNvPr id="27" name="26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18E06D3-5BCA-4782-84BC-0FA7CF72B601}" type="datetimeFigureOut">
              <a:rPr lang="es-PE" smtClean="0"/>
              <a:pPr/>
              <a:t>10/01/2012</a:t>
            </a:fld>
            <a:endParaRPr lang="es-PE"/>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PE"/>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DE74063-0AED-4E6E-B3FC-7203D382E10B}" type="slidenum">
              <a:rPr lang="es-PE" smtClean="0"/>
              <a:pPr/>
              <a:t>‹Nº›</a:t>
            </a:fld>
            <a:endParaRPr lang="es-P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p:txBody>
          <a:bodyPr/>
          <a:lstStyle>
            <a:extLst/>
          </a:lstStyle>
          <a:p>
            <a:endParaRPr lang="es-PE"/>
          </a:p>
        </p:txBody>
      </p:sp>
      <p:sp>
        <p:nvSpPr>
          <p:cNvPr id="9" name="8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extLst/>
          </a:lstStyle>
          <a:p>
            <a:endParaRPr lang="es-PE"/>
          </a:p>
        </p:txBody>
      </p:sp>
      <p:sp>
        <p:nvSpPr>
          <p:cNvPr id="5" name="4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p:txBody>
          <a:bodyPr/>
          <a:lstStyle>
            <a:extLst/>
          </a:lstStyle>
          <a:p>
            <a:endParaRPr lang="es-PE"/>
          </a:p>
        </p:txBody>
      </p:sp>
      <p:sp>
        <p:nvSpPr>
          <p:cNvPr id="4" name="3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PE"/>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DE74063-0AED-4E6E-B3FC-7203D382E10B}" type="slidenum">
              <a:rPr lang="es-PE" smtClean="0"/>
              <a:pPr/>
              <a:t>‹Nº›</a:t>
            </a:fld>
            <a:endParaRPr lang="es-PE"/>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118E06D3-5BCA-4782-84BC-0FA7CF72B601}" type="datetimeFigureOut">
              <a:rPr lang="es-PE" smtClean="0"/>
              <a:pPr/>
              <a:t>10/01/2012</a:t>
            </a:fld>
            <a:endParaRPr lang="es-PE"/>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PE"/>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DE74063-0AED-4E6E-B3FC-7203D382E10B}" type="slidenum">
              <a:rPr lang="es-PE" smtClean="0"/>
              <a:pPr/>
              <a:t>‹Nº›</a:t>
            </a:fld>
            <a:endParaRPr lang="es-P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a:xfrm>
            <a:off x="457200" y="6480969"/>
            <a:ext cx="4260056" cy="300831"/>
          </a:xfrm>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a:xfrm>
            <a:off x="2619376" y="6480969"/>
            <a:ext cx="4260056" cy="300831"/>
          </a:xfrm>
        </p:spPr>
        <p:txBody>
          <a:bodyPr/>
          <a:lstStyle/>
          <a:p>
            <a:endParaRPr lang="es-PE"/>
          </a:p>
        </p:txBody>
      </p:sp>
      <p:sp>
        <p:nvSpPr>
          <p:cNvPr id="6" name="5 Marcador de número de diapositiva"/>
          <p:cNvSpPr>
            <a:spLocks noGrp="1"/>
          </p:cNvSpPr>
          <p:nvPr>
            <p:ph type="sldNum" sz="quarter" idx="12"/>
          </p:nvPr>
        </p:nvSpPr>
        <p:spPr>
          <a:xfrm>
            <a:off x="8451056" y="809624"/>
            <a:ext cx="502920" cy="300831"/>
          </a:xfrm>
        </p:spPr>
        <p:txBody>
          <a:bodyPr/>
          <a:lstStyle/>
          <a:p>
            <a:fld id="{9DE74063-0AED-4E6E-B3FC-7203D382E10B}" type="slidenum">
              <a:rPr lang="es-PE" smtClean="0"/>
              <a:pPr/>
              <a:t>‹Nº›</a:t>
            </a:fld>
            <a:endParaRPr lang="es-PE"/>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457200" y="6480969"/>
            <a:ext cx="4260056" cy="301752"/>
          </a:xfrm>
        </p:spPr>
        <p:txBody>
          <a:bodyPr/>
          <a:lstStyle/>
          <a:p>
            <a:endParaRPr lang="es-PE"/>
          </a:p>
        </p:txBody>
      </p:sp>
      <p:sp>
        <p:nvSpPr>
          <p:cNvPr id="7" name="6 Marcador de número de diapositiva"/>
          <p:cNvSpPr>
            <a:spLocks noGrp="1"/>
          </p:cNvSpPr>
          <p:nvPr>
            <p:ph type="sldNum" sz="quarter" idx="12"/>
          </p:nvPr>
        </p:nvSpPr>
        <p:spPr>
          <a:xfrm>
            <a:off x="7589520" y="6480969"/>
            <a:ext cx="502920" cy="301752"/>
          </a:xfrm>
        </p:spPr>
        <p:txBody>
          <a:bodyPr/>
          <a:lstStyle/>
          <a:p>
            <a:fld id="{9DE74063-0AED-4E6E-B3FC-7203D382E10B}" type="slidenum">
              <a:rPr lang="es-PE" smtClean="0"/>
              <a:pPr/>
              <a:t>‹Nº›</a:t>
            </a:fld>
            <a:endParaRPr lang="es-P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a:xfrm>
            <a:off x="457200" y="6480969"/>
            <a:ext cx="4261104" cy="301752"/>
          </a:xfrm>
        </p:spPr>
        <p:txBody>
          <a:bodyPr/>
          <a:lstStyle/>
          <a:p>
            <a:endParaRPr lang="es-PE"/>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9DE74063-0AED-4E6E-B3FC-7203D382E10B}"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a:xfrm>
            <a:off x="457200" y="6481890"/>
            <a:ext cx="4260056" cy="300831"/>
          </a:xfrm>
        </p:spPr>
        <p:txBody>
          <a:bodyPr/>
          <a:lstStyle/>
          <a:p>
            <a:endParaRPr lang="es-PE"/>
          </a:p>
        </p:txBody>
      </p:sp>
      <p:sp>
        <p:nvSpPr>
          <p:cNvPr id="4" name="3 Marcador de número de diapositiva"/>
          <p:cNvSpPr>
            <a:spLocks noGrp="1"/>
          </p:cNvSpPr>
          <p:nvPr>
            <p:ph type="sldNum" sz="quarter" idx="12"/>
          </p:nvPr>
        </p:nvSpPr>
        <p:spPr>
          <a:xfrm>
            <a:off x="7589520" y="6480969"/>
            <a:ext cx="502920" cy="301752"/>
          </a:xfrm>
        </p:spPr>
        <p:txBody>
          <a:bodyPr/>
          <a:lstStyle/>
          <a:p>
            <a:fld id="{9DE74063-0AED-4E6E-B3FC-7203D382E10B}" type="slidenum">
              <a:rPr lang="es-PE" smtClean="0"/>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PE"/>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9DE74063-0AED-4E6E-B3FC-7203D382E10B}"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PE"/>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9DE74063-0AED-4E6E-B3FC-7203D382E10B}"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17" name="16 Marcador de pie de página"/>
          <p:cNvSpPr>
            <a:spLocks noGrp="1"/>
          </p:cNvSpPr>
          <p:nvPr>
            <p:ph type="ftr" sz="quarter" idx="11"/>
          </p:nvPr>
        </p:nvSpPr>
        <p:spPr/>
        <p:txBody>
          <a:bodyPr/>
          <a:lstStyle/>
          <a:p>
            <a:endParaRPr lang="es-PE"/>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DE74063-0AED-4E6E-B3FC-7203D382E10B}" type="slidenum">
              <a:rPr lang="es-PE" smtClean="0"/>
              <a:pPr/>
              <a:t>‹Nº›</a:t>
            </a:fld>
            <a:endParaRPr lang="es-PE"/>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a:xfrm>
            <a:off x="4361688" y="1026372"/>
            <a:ext cx="457200" cy="441325"/>
          </a:xfrm>
        </p:spPr>
        <p:txBody>
          <a:bodyPr/>
          <a:lstStyle/>
          <a:p>
            <a:fld id="{9DE74063-0AED-4E6E-B3FC-7203D382E10B}" type="slidenum">
              <a:rPr lang="es-PE" smtClean="0"/>
              <a:pPr/>
              <a:t>‹Nº›</a:t>
            </a:fld>
            <a:endParaRPr lang="es-PE"/>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PE"/>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DE74063-0AED-4E6E-B3FC-7203D382E10B}" type="slidenum">
              <a:rPr lang="es-PE" smtClean="0"/>
              <a:pPr/>
              <a:t>‹Nº›</a:t>
            </a:fld>
            <a:endParaRPr lang="es-PE"/>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a:xfrm>
            <a:off x="304800" y="6409944"/>
            <a:ext cx="3581400" cy="365760"/>
          </a:xfrm>
        </p:spPr>
        <p:txBody>
          <a:bodyPr/>
          <a:lstStyle/>
          <a:p>
            <a:endParaRPr lang="es-PE"/>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9DE74063-0AED-4E6E-B3FC-7203D382E10B}" type="slidenum">
              <a:rPr lang="es-PE" smtClean="0"/>
              <a:pPr/>
              <a:t>‹Nº›</a:t>
            </a:fld>
            <a:endParaRPr lang="es-PE"/>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a:xfrm>
            <a:off x="4343400" y="1036020"/>
            <a:ext cx="457200" cy="441325"/>
          </a:xfrm>
        </p:spPr>
        <p:txBody>
          <a:bodyPr/>
          <a:lstStyle/>
          <a:p>
            <a:fld id="{9DE74063-0AED-4E6E-B3FC-7203D382E10B}" type="slidenum">
              <a:rPr lang="es-PE" smtClean="0"/>
              <a:pPr/>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9DE74063-0AED-4E6E-B3FC-7203D382E10B}" type="slidenum">
              <a:rPr lang="es-PE" smtClean="0"/>
              <a:pPr/>
              <a:t>‹Nº›</a:t>
            </a:fld>
            <a:endParaRPr lang="es-P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DE74063-0AED-4E6E-B3FC-7203D382E10B}" type="slidenum">
              <a:rPr lang="es-PE" smtClean="0"/>
              <a:pPr/>
              <a:t>‹Nº›</a:t>
            </a:fld>
            <a:endParaRPr lang="es-PE"/>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301752" y="6410848"/>
            <a:ext cx="3383280" cy="365760"/>
          </a:xfrm>
        </p:spPr>
        <p:txBody>
          <a:bodyPr/>
          <a:lstStyle/>
          <a:p>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9DE74063-0AED-4E6E-B3FC-7203D382E10B}" type="slidenum">
              <a:rPr lang="es-PE" smtClean="0"/>
              <a:pPr/>
              <a:t>‹Nº›</a:t>
            </a:fld>
            <a:endParaRPr lang="es-PE"/>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a:xfrm>
            <a:off x="301752" y="6410848"/>
            <a:ext cx="3584448" cy="365760"/>
          </a:xfrm>
        </p:spPr>
        <p:txBody>
          <a:bodyPr/>
          <a:lstStyle/>
          <a:p>
            <a:endParaRPr lang="es-P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9DE74063-0AED-4E6E-B3FC-7203D382E10B}" type="slidenum">
              <a:rPr lang="es-PE" smtClean="0"/>
              <a:pPr/>
              <a:t>‹Nº›</a:t>
            </a:fld>
            <a:endParaRPr lang="es-PE"/>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p>
            <a:endParaRPr lang="es-PE"/>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18E06D3-5BCA-4782-84BC-0FA7CF72B601}" type="datetimeFigureOut">
              <a:rPr lang="es-PE" smtClean="0"/>
              <a:pPr/>
              <a:t>10/01/2012</a:t>
            </a:fld>
            <a:endParaRPr lang="es-PE"/>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PE"/>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DE74063-0AED-4E6E-B3FC-7203D382E10B}" type="slidenum">
              <a:rPr lang="es-PE" smtClean="0"/>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PE"/>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9DE74063-0AED-4E6E-B3FC-7203D382E10B}" type="slidenum">
              <a:rPr lang="es-PE" smtClean="0"/>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p:txBody>
          <a:bodyPr/>
          <a:lstStyle>
            <a:extLst/>
          </a:lstStyle>
          <a:p>
            <a:endParaRPr lang="es-PE"/>
          </a:p>
        </p:txBody>
      </p:sp>
      <p:sp>
        <p:nvSpPr>
          <p:cNvPr id="9" name="8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extLst/>
          </a:lstStyle>
          <a:p>
            <a:endParaRPr lang="es-PE"/>
          </a:p>
        </p:txBody>
      </p:sp>
      <p:sp>
        <p:nvSpPr>
          <p:cNvPr id="5" name="4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PE"/>
          </a:p>
        </p:txBody>
      </p:sp>
      <p:sp>
        <p:nvSpPr>
          <p:cNvPr id="4" name="3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PE"/>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DE74063-0AED-4E6E-B3FC-7203D382E10B}" type="slidenum">
              <a:rPr lang="es-PE" smtClean="0"/>
              <a:pPr/>
              <a:t>‹Nº›</a:t>
            </a:fld>
            <a:endParaRPr lang="es-P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p:txBody>
          <a:bodyPr/>
          <a:lstStyle>
            <a:extLst/>
          </a:lstStyle>
          <a:p>
            <a:endParaRPr lang="es-PE"/>
          </a:p>
        </p:txBody>
      </p:sp>
      <p:sp>
        <p:nvSpPr>
          <p:cNvPr id="11" name="10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8" name="7 Marcador de pie de página"/>
          <p:cNvSpPr>
            <a:spLocks noGrp="1"/>
          </p:cNvSpPr>
          <p:nvPr>
            <p:ph type="ftr" sz="quarter" idx="11"/>
          </p:nvPr>
        </p:nvSpPr>
        <p:spPr/>
        <p:txBody>
          <a:bodyPr/>
          <a:lstStyle>
            <a:extLst/>
          </a:lstStyle>
          <a:p>
            <a:endParaRPr lang="es-PE"/>
          </a:p>
        </p:txBody>
      </p:sp>
      <p:sp>
        <p:nvSpPr>
          <p:cNvPr id="9" name="8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11"/>
          </p:nvPr>
        </p:nvSpPr>
        <p:spPr/>
        <p:txBody>
          <a:bodyPr/>
          <a:lstStyle>
            <a:extLst/>
          </a:lstStyle>
          <a:p>
            <a:endParaRPr lang="es-PE"/>
          </a:p>
        </p:txBody>
      </p:sp>
      <p:sp>
        <p:nvSpPr>
          <p:cNvPr id="5" name="4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p:txBody>
          <a:bodyPr/>
          <a:lstStyle>
            <a:extLst/>
          </a:lstStyle>
          <a:p>
            <a:endParaRPr lang="es-PE"/>
          </a:p>
        </p:txBody>
      </p:sp>
      <p:sp>
        <p:nvSpPr>
          <p:cNvPr id="4" name="3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8E06D3-5BCA-4782-84BC-0FA7CF72B601}" type="datetimeFigureOut">
              <a:rPr lang="es-PE" smtClean="0"/>
              <a:pPr/>
              <a:t>10/01/2012</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9DE74063-0AED-4E6E-B3FC-7203D382E10B}" type="slidenum">
              <a:rPr lang="es-PE" smtClean="0"/>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DE74063-0AED-4E6E-B3FC-7203D382E10B}" type="slidenum">
              <a:rPr lang="es-PE" smtClean="0"/>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18E06D3-5BCA-4782-84BC-0FA7CF72B601}" type="datetimeFigureOut">
              <a:rPr lang="es-PE" smtClean="0"/>
              <a:pPr/>
              <a:t>10/01/2012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a:xfrm>
            <a:off x="8077200" y="6356350"/>
            <a:ext cx="609600" cy="365125"/>
          </a:xfrm>
        </p:spPr>
        <p:txBody>
          <a:bodyPr/>
          <a:lstStyle/>
          <a:p>
            <a:fld id="{9DE74063-0AED-4E6E-B3FC-7203D382E10B}" type="slidenum">
              <a:rPr lang="es-PE" smtClean="0"/>
              <a:pPr/>
              <a:t>‹Nº›</a:t>
            </a:fld>
            <a:endParaRPr lang="es-PE"/>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6.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8E06D3-5BCA-4782-84BC-0FA7CF72B601}" type="datetimeFigureOut">
              <a:rPr lang="es-PE" smtClean="0"/>
              <a:pPr/>
              <a:t>10/01/2012</a:t>
            </a:fld>
            <a:endParaRPr lang="es-PE"/>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PE"/>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E74063-0AED-4E6E-B3FC-7203D382E10B}" type="slidenum">
              <a:rPr lang="es-PE" smtClean="0"/>
              <a:pPr/>
              <a:t>‹Nº›</a:t>
            </a:fld>
            <a:endParaRPr lang="es-PE"/>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8E06D3-5BCA-4782-84BC-0FA7CF72B601}" type="datetimeFigureOut">
              <a:rPr lang="es-PE" smtClean="0"/>
              <a:pPr/>
              <a:t>10/01/2012</a:t>
            </a:fld>
            <a:endParaRPr lang="es-PE"/>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PE"/>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DE74063-0AED-4E6E-B3FC-7203D382E10B}"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PE"/>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DE74063-0AED-4E6E-B3FC-7203D382E10B}" type="slidenum">
              <a:rPr lang="es-PE" smtClean="0"/>
              <a:pPr/>
              <a:t>‹Nº›</a:t>
            </a:fld>
            <a:endParaRPr lang="es-PE"/>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18E06D3-5BCA-4782-84BC-0FA7CF72B601}" type="datetimeFigureOut">
              <a:rPr lang="es-PE" smtClean="0"/>
              <a:pPr/>
              <a:t>10/01/2012</a:t>
            </a:fld>
            <a:endParaRPr lang="es-PE"/>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PE"/>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DE74063-0AED-4E6E-B3FC-7203D382E10B}" type="slidenum">
              <a:rPr lang="es-PE" smtClean="0"/>
              <a:pPr/>
              <a:t>‹Nº›</a:t>
            </a:fld>
            <a:endParaRPr lang="es-PE"/>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18E06D3-5BCA-4782-84BC-0FA7CF72B601}" type="datetimeFigureOut">
              <a:rPr lang="es-PE" smtClean="0"/>
              <a:pPr/>
              <a:t>10/01/2012</a:t>
            </a:fld>
            <a:endParaRPr lang="es-PE"/>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PE"/>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DE74063-0AED-4E6E-B3FC-7203D382E10B}"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18E06D3-5BCA-4782-84BC-0FA7CF72B601}" type="datetimeFigureOut">
              <a:rPr lang="es-PE" smtClean="0"/>
              <a:pPr/>
              <a:t>10/01/2012</a:t>
            </a:fld>
            <a:endParaRPr lang="es-PE"/>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PE"/>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DE74063-0AED-4E6E-B3FC-7203D382E10B}"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9.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28662" y="642918"/>
            <a:ext cx="7343772" cy="1643074"/>
          </a:xfrm>
        </p:spPr>
        <p:txBody>
          <a:bodyPr>
            <a:normAutofit fontScale="90000"/>
          </a:bodyPr>
          <a:lstStyle/>
          <a:p>
            <a:r>
              <a:rPr lang="es-ES" b="1" dirty="0" smtClean="0">
                <a:solidFill>
                  <a:srgbClr val="00B050"/>
                </a:solidFill>
              </a:rPr>
              <a:t>Las    maravillas  del  Perú</a:t>
            </a:r>
            <a:endParaRPr lang="es-PE" b="1" dirty="0">
              <a:solidFill>
                <a:srgbClr val="00B050"/>
              </a:solidFill>
            </a:endParaRPr>
          </a:p>
        </p:txBody>
      </p:sp>
      <p:sp>
        <p:nvSpPr>
          <p:cNvPr id="3" name="2 Subtítulo"/>
          <p:cNvSpPr>
            <a:spLocks noGrp="1"/>
          </p:cNvSpPr>
          <p:nvPr>
            <p:ph type="subTitle" idx="1"/>
          </p:nvPr>
        </p:nvSpPr>
        <p:spPr>
          <a:xfrm>
            <a:off x="1142976" y="2928934"/>
            <a:ext cx="7000924" cy="2709866"/>
          </a:xfrm>
        </p:spPr>
        <p:txBody>
          <a:bodyPr>
            <a:normAutofit/>
          </a:bodyPr>
          <a:lstStyle/>
          <a:p>
            <a:r>
              <a:rPr lang="es-ES" smtClean="0">
                <a:solidFill>
                  <a:srgbClr val="FF0000"/>
                </a:solidFill>
              </a:rPr>
              <a:t>Expositor:  Katherine liseth  Viviano  Huamán</a:t>
            </a:r>
          </a:p>
          <a:p>
            <a:r>
              <a:rPr lang="es-ES" smtClean="0">
                <a:solidFill>
                  <a:srgbClr val="FF0000"/>
                </a:solidFill>
              </a:rPr>
              <a:t>Profesor: victor  Espinoza</a:t>
            </a:r>
          </a:p>
          <a:p>
            <a:r>
              <a:rPr lang="es-ES" smtClean="0">
                <a:solidFill>
                  <a:srgbClr val="FF0000"/>
                </a:solidFill>
              </a:rPr>
              <a:t>Horario:  martes , jueves 8  am  a  10  am</a:t>
            </a:r>
            <a:endParaRPr lang="es-PE" dirty="0">
              <a:solidFill>
                <a:srgbClr val="FF0000"/>
              </a:solidFill>
            </a:endParaRPr>
          </a:p>
        </p:txBody>
      </p:sp>
    </p:spTree>
  </p:cSld>
  <p:clrMapOvr>
    <a:masterClrMapping/>
  </p:clrMapOvr>
  <p:transition spd="med">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PE" dirty="0" smtClean="0">
                <a:solidFill>
                  <a:schemeClr val="bg2">
                    <a:lumMod val="10000"/>
                  </a:schemeClr>
                </a:solidFill>
              </a:rPr>
              <a:t>BAÑOS DEL INCA</a:t>
            </a:r>
          </a:p>
          <a:p>
            <a:endParaRPr lang="es-PE" dirty="0" smtClean="0">
              <a:solidFill>
                <a:schemeClr val="bg2">
                  <a:lumMod val="10000"/>
                </a:schemeClr>
              </a:solidFill>
            </a:endParaRPr>
          </a:p>
          <a:p>
            <a:r>
              <a:rPr lang="es-PE" dirty="0" smtClean="0">
                <a:solidFill>
                  <a:schemeClr val="bg2">
                    <a:lumMod val="10000"/>
                  </a:schemeClr>
                </a:solidFill>
              </a:rPr>
              <a:t>BOSQUE  DE  PIEDRAS  DE HUAYLLAY</a:t>
            </a:r>
          </a:p>
          <a:p>
            <a:endParaRPr lang="es-PE" dirty="0" smtClean="0">
              <a:solidFill>
                <a:schemeClr val="bg2">
                  <a:lumMod val="10000"/>
                </a:schemeClr>
              </a:solidFill>
            </a:endParaRPr>
          </a:p>
          <a:p>
            <a:r>
              <a:rPr lang="es-PE" dirty="0" smtClean="0">
                <a:solidFill>
                  <a:schemeClr val="bg2">
                    <a:lumMod val="10000"/>
                  </a:schemeClr>
                </a:solidFill>
              </a:rPr>
              <a:t>GRAN PAJATEN</a:t>
            </a:r>
          </a:p>
          <a:p>
            <a:endParaRPr lang="es-PE" dirty="0" smtClean="0">
              <a:solidFill>
                <a:schemeClr val="bg2">
                  <a:lumMod val="10000"/>
                </a:schemeClr>
              </a:solidFill>
            </a:endParaRPr>
          </a:p>
          <a:p>
            <a:r>
              <a:rPr lang="es-PE" dirty="0" smtClean="0">
                <a:solidFill>
                  <a:schemeClr val="bg2">
                    <a:lumMod val="10000"/>
                  </a:schemeClr>
                </a:solidFill>
              </a:rPr>
              <a:t>KUELAP</a:t>
            </a:r>
          </a:p>
          <a:p>
            <a:endParaRPr lang="es-PE" dirty="0" smtClean="0">
              <a:solidFill>
                <a:schemeClr val="bg2">
                  <a:lumMod val="10000"/>
                </a:schemeClr>
              </a:solidFill>
            </a:endParaRPr>
          </a:p>
          <a:p>
            <a:r>
              <a:rPr lang="es-PE" dirty="0" smtClean="0">
                <a:solidFill>
                  <a:schemeClr val="bg2">
                    <a:lumMod val="10000"/>
                  </a:schemeClr>
                </a:solidFill>
              </a:rPr>
              <a:t>LOS FRAILONES</a:t>
            </a:r>
          </a:p>
          <a:p>
            <a:endParaRPr lang="es-PE" dirty="0" smtClean="0">
              <a:solidFill>
                <a:schemeClr val="bg2">
                  <a:lumMod val="10000"/>
                </a:schemeClr>
              </a:solidFill>
            </a:endParaRPr>
          </a:p>
          <a:p>
            <a:r>
              <a:rPr lang="es-PE" dirty="0" smtClean="0">
                <a:solidFill>
                  <a:schemeClr val="bg2">
                    <a:lumMod val="10000"/>
                  </a:schemeClr>
                </a:solidFill>
              </a:rPr>
              <a:t>VALLE DEL ALTO MAYO</a:t>
            </a:r>
          </a:p>
          <a:p>
            <a:endParaRPr lang="es-PE" dirty="0" smtClean="0">
              <a:solidFill>
                <a:schemeClr val="bg2">
                  <a:lumMod val="10000"/>
                </a:schemeClr>
              </a:solidFill>
            </a:endParaRPr>
          </a:p>
          <a:p>
            <a:r>
              <a:rPr lang="es-PE" dirty="0" smtClean="0">
                <a:solidFill>
                  <a:schemeClr val="bg2">
                    <a:lumMod val="10000"/>
                  </a:schemeClr>
                </a:solidFill>
              </a:rPr>
              <a:t>VALLE DEL COLCA</a:t>
            </a:r>
            <a:endParaRPr lang="es-PE" dirty="0">
              <a:solidFill>
                <a:schemeClr val="bg2">
                  <a:lumMod val="10000"/>
                </a:schemeClr>
              </a:solidFill>
            </a:endParaRPr>
          </a:p>
        </p:txBody>
      </p:sp>
      <p:sp>
        <p:nvSpPr>
          <p:cNvPr id="2" name="1 Título"/>
          <p:cNvSpPr>
            <a:spLocks noGrp="1"/>
          </p:cNvSpPr>
          <p:nvPr>
            <p:ph type="title"/>
          </p:nvPr>
        </p:nvSpPr>
        <p:spPr/>
        <p:txBody>
          <a:bodyPr/>
          <a:lstStyle/>
          <a:p>
            <a:r>
              <a:rPr lang="es-ES" dirty="0" smtClean="0">
                <a:solidFill>
                  <a:srgbClr val="FF0000"/>
                </a:solidFill>
              </a:rPr>
              <a:t>Tabla  de  Contenido</a:t>
            </a:r>
            <a:endParaRPr lang="es-PE" dirty="0">
              <a:solidFill>
                <a:srgbClr val="FF0000"/>
              </a:solidFill>
            </a:endParaRPr>
          </a:p>
        </p:txBody>
      </p:sp>
    </p:spTree>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7030A0"/>
                </a:solidFill>
              </a:rPr>
              <a:t>Baños del  inca</a:t>
            </a:r>
            <a:endParaRPr lang="es-PE" dirty="0">
              <a:solidFill>
                <a:srgbClr val="7030A0"/>
              </a:solidFill>
            </a:endParaRPr>
          </a:p>
        </p:txBody>
      </p:sp>
      <p:sp>
        <p:nvSpPr>
          <p:cNvPr id="3" name="2 Marcador de contenido"/>
          <p:cNvSpPr>
            <a:spLocks noGrp="1"/>
          </p:cNvSpPr>
          <p:nvPr>
            <p:ph sz="half" idx="1"/>
          </p:nvPr>
        </p:nvSpPr>
        <p:spPr/>
        <p:txBody>
          <a:bodyPr/>
          <a:lstStyle/>
          <a:p>
            <a:r>
              <a:rPr lang="es-PE" dirty="0" smtClean="0">
                <a:solidFill>
                  <a:schemeClr val="accent3">
                    <a:lumMod val="75000"/>
                  </a:schemeClr>
                </a:solidFill>
              </a:rPr>
              <a:t>El Distrito de Baños del Inca es uno de los 12 distritos de la Provincia de Cajamarca ubicada en el departamento de Cajamarca, bajo la administración del Gobierno regional de Cajamarca, en el norte del Perú.</a:t>
            </a:r>
            <a:endParaRPr lang="es-PE" dirty="0">
              <a:solidFill>
                <a:schemeClr val="accent3">
                  <a:lumMod val="75000"/>
                </a:schemeClr>
              </a:solidFill>
            </a:endParaRPr>
          </a:p>
        </p:txBody>
      </p:sp>
      <p:pic>
        <p:nvPicPr>
          <p:cNvPr id="5" name="4 Marcador de contenido" descr="banos-del-inca-cajamarca.jpg"/>
          <p:cNvPicPr>
            <a:picLocks noGrp="1" noChangeAspect="1"/>
          </p:cNvPicPr>
          <p:nvPr>
            <p:ph sz="half" idx="2"/>
          </p:nvPr>
        </p:nvPicPr>
        <p:blipFill>
          <a:blip r:embed="rId2"/>
          <a:stretch>
            <a:fillRect/>
          </a:stretch>
        </p:blipFill>
        <p:spPr>
          <a:xfrm>
            <a:off x="4648200" y="1714488"/>
            <a:ext cx="4038600" cy="4286280"/>
          </a:xfrm>
        </p:spPr>
      </p:pic>
    </p:spTree>
  </p:cSld>
  <p:clrMapOvr>
    <a:masterClrMapping/>
  </p:clrMapOvr>
  <p:transition spd="med">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00B050"/>
                </a:solidFill>
              </a:rPr>
              <a:t>Gran  Pajaté</a:t>
            </a:r>
            <a:r>
              <a:rPr lang="es-ES" b="1" dirty="0">
                <a:solidFill>
                  <a:srgbClr val="00B050"/>
                </a:solidFill>
              </a:rPr>
              <a:t>n</a:t>
            </a:r>
            <a:endParaRPr lang="es-PE" b="1" dirty="0">
              <a:solidFill>
                <a:srgbClr val="00B050"/>
              </a:solidFill>
            </a:endParaRPr>
          </a:p>
        </p:txBody>
      </p:sp>
      <p:sp>
        <p:nvSpPr>
          <p:cNvPr id="3" name="2 Marcador de contenido"/>
          <p:cNvSpPr>
            <a:spLocks noGrp="1"/>
          </p:cNvSpPr>
          <p:nvPr>
            <p:ph sz="half" idx="1"/>
          </p:nvPr>
        </p:nvSpPr>
        <p:spPr/>
        <p:txBody>
          <a:bodyPr>
            <a:normAutofit lnSpcReduction="10000"/>
          </a:bodyPr>
          <a:lstStyle/>
          <a:p>
            <a:r>
              <a:rPr lang="es-PE" dirty="0" smtClean="0">
                <a:solidFill>
                  <a:srgbClr val="FF0000"/>
                </a:solidFill>
              </a:rPr>
              <a:t>Gran Pajatén es un sitio arqueológico ubicado en los bosques nubosos en los andes del Perú, en la frontera de la región de La Libertad y la región de San Martín, entre los ríos Marañón y Huallaga. El sitio arqueológico se encuentra en el Parque Nacional del Río </a:t>
            </a:r>
            <a:r>
              <a:rPr lang="es-PE" dirty="0" err="1" smtClean="0">
                <a:solidFill>
                  <a:srgbClr val="FF0000"/>
                </a:solidFill>
              </a:rPr>
              <a:t>Abiseo</a:t>
            </a:r>
            <a:r>
              <a:rPr lang="es-PE" dirty="0" smtClean="0">
                <a:solidFill>
                  <a:srgbClr val="FF0000"/>
                </a:solidFill>
              </a:rPr>
              <a:t>, que fue establecido en 1983.</a:t>
            </a:r>
            <a:endParaRPr lang="es-PE" dirty="0">
              <a:solidFill>
                <a:srgbClr val="FF0000"/>
              </a:solidFill>
            </a:endParaRPr>
          </a:p>
        </p:txBody>
      </p:sp>
      <p:pic>
        <p:nvPicPr>
          <p:cNvPr id="5" name="4 Marcador de contenido" descr="kuelap1.jpg"/>
          <p:cNvPicPr>
            <a:picLocks noGrp="1" noChangeAspect="1"/>
          </p:cNvPicPr>
          <p:nvPr>
            <p:ph sz="half" idx="2"/>
          </p:nvPr>
        </p:nvPicPr>
        <p:blipFill>
          <a:blip r:embed="rId2"/>
          <a:stretch>
            <a:fillRect/>
          </a:stretch>
        </p:blipFill>
        <p:spPr>
          <a:xfrm>
            <a:off x="4762500" y="1571611"/>
            <a:ext cx="3810000" cy="4143405"/>
          </a:xfrm>
        </p:spPr>
      </p:pic>
    </p:spTree>
  </p:cSld>
  <p:clrMapOvr>
    <a:masterClrMapping/>
  </p:clrMapOvr>
  <p:transition spd="med">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p:txBody>
          <a:bodyPr>
            <a:normAutofit fontScale="85000" lnSpcReduction="10000"/>
          </a:bodyPr>
          <a:lstStyle/>
          <a:p>
            <a:r>
              <a:rPr lang="es-PE" dirty="0" smtClean="0">
                <a:solidFill>
                  <a:schemeClr val="accent5">
                    <a:lumMod val="75000"/>
                  </a:schemeClr>
                </a:solidFill>
              </a:rPr>
              <a:t>El Bosque de Piedras de Huaylas está ubicado en el Distrito de comas, Provincia y Departamento de Pasco, Perú. Está protegido por el establecimiento del Santuario nacional de </a:t>
            </a:r>
            <a:r>
              <a:rPr lang="es-PE" dirty="0" err="1" smtClean="0">
                <a:solidFill>
                  <a:schemeClr val="accent5">
                    <a:lumMod val="75000"/>
                  </a:schemeClr>
                </a:solidFill>
              </a:rPr>
              <a:t>Huayllay</a:t>
            </a:r>
            <a:r>
              <a:rPr lang="es-PE" dirty="0" smtClean="0">
                <a:solidFill>
                  <a:schemeClr val="accent5">
                    <a:lumMod val="75000"/>
                  </a:schemeClr>
                </a:solidFill>
              </a:rPr>
              <a:t>. Constituye una maravilla natural andina, a 4,310 metros sobre el nivel del mar.</a:t>
            </a:r>
            <a:endParaRPr lang="es-PE" dirty="0">
              <a:solidFill>
                <a:schemeClr val="accent5">
                  <a:lumMod val="75000"/>
                </a:schemeClr>
              </a:solidFill>
            </a:endParaRPr>
          </a:p>
        </p:txBody>
      </p:sp>
      <p:pic>
        <p:nvPicPr>
          <p:cNvPr id="5" name="4 Marcador de contenido" descr="e6de80.jpg"/>
          <p:cNvPicPr>
            <a:picLocks noGrp="1" noChangeAspect="1"/>
          </p:cNvPicPr>
          <p:nvPr>
            <p:ph sz="half" idx="2"/>
          </p:nvPr>
        </p:nvPicPr>
        <p:blipFill>
          <a:blip r:embed="rId3"/>
          <a:stretch>
            <a:fillRect/>
          </a:stretch>
        </p:blipFill>
        <p:spPr>
          <a:xfrm>
            <a:off x="4786314" y="1357298"/>
            <a:ext cx="3643338" cy="4643470"/>
          </a:xfrm>
        </p:spPr>
      </p:pic>
      <p:sp>
        <p:nvSpPr>
          <p:cNvPr id="2" name="1 Título"/>
          <p:cNvSpPr>
            <a:spLocks noGrp="1"/>
          </p:cNvSpPr>
          <p:nvPr>
            <p:ph type="title"/>
          </p:nvPr>
        </p:nvSpPr>
        <p:spPr>
          <a:xfrm>
            <a:off x="500034" y="285728"/>
            <a:ext cx="8229600" cy="1418484"/>
          </a:xfrm>
        </p:spPr>
        <p:txBody>
          <a:bodyPr/>
          <a:lstStyle/>
          <a:p>
            <a:r>
              <a:rPr lang="es-ES" dirty="0" smtClean="0">
                <a:solidFill>
                  <a:srgbClr val="7030A0"/>
                </a:solidFill>
              </a:rPr>
              <a:t>Bosque de  Piedra de  Huayllay</a:t>
            </a:r>
            <a:endParaRPr lang="es-PE" dirty="0">
              <a:solidFill>
                <a:srgbClr val="7030A0"/>
              </a:solidFill>
            </a:endParaRPr>
          </a:p>
        </p:txBody>
      </p:sp>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FF0000"/>
                </a:solidFill>
              </a:rPr>
              <a:t>kuelap</a:t>
            </a:r>
            <a:endParaRPr lang="es-PE" b="1" dirty="0">
              <a:solidFill>
                <a:srgbClr val="FF0000"/>
              </a:solidFill>
            </a:endParaRPr>
          </a:p>
        </p:txBody>
      </p:sp>
      <p:sp>
        <p:nvSpPr>
          <p:cNvPr id="3" name="2 Marcador de contenido"/>
          <p:cNvSpPr>
            <a:spLocks noGrp="1"/>
          </p:cNvSpPr>
          <p:nvPr>
            <p:ph sz="half" idx="1"/>
          </p:nvPr>
        </p:nvSpPr>
        <p:spPr/>
        <p:txBody>
          <a:bodyPr>
            <a:normAutofit fontScale="92500" lnSpcReduction="20000"/>
          </a:bodyPr>
          <a:lstStyle/>
          <a:p>
            <a:r>
              <a:rPr lang="es-PE" dirty="0" err="1" smtClean="0">
                <a:solidFill>
                  <a:srgbClr val="002060"/>
                </a:solidFill>
              </a:rPr>
              <a:t>Kuélap</a:t>
            </a:r>
            <a:r>
              <a:rPr lang="es-PE" dirty="0" smtClean="0">
                <a:solidFill>
                  <a:srgbClr val="002060"/>
                </a:solidFill>
              </a:rPr>
              <a:t>, o </a:t>
            </a:r>
            <a:r>
              <a:rPr lang="es-PE" dirty="0" err="1" smtClean="0">
                <a:solidFill>
                  <a:srgbClr val="002060"/>
                </a:solidFill>
              </a:rPr>
              <a:t>Cuélap</a:t>
            </a:r>
            <a:r>
              <a:rPr lang="es-PE" dirty="0" smtClean="0">
                <a:solidFill>
                  <a:srgbClr val="002060"/>
                </a:solidFill>
              </a:rPr>
              <a:t>, es un importante sitio arqueológico del Perú construido por la cultura Chachapoyas. Forma un conjunto arquitectónico de piedra de grandes dimensiones, ubicado en lo alto de una montaña a 3.000 msnm.</a:t>
            </a:r>
            <a:r>
              <a:rPr lang="es-PE" dirty="0" smtClean="0"/>
              <a:t> </a:t>
            </a:r>
            <a:endParaRPr lang="es-PE" dirty="0"/>
          </a:p>
        </p:txBody>
      </p:sp>
      <p:pic>
        <p:nvPicPr>
          <p:cNvPr id="5" name="4 Marcador de contenido" descr="350px-Kuelap.jpg"/>
          <p:cNvPicPr>
            <a:picLocks noGrp="1" noChangeAspect="1"/>
          </p:cNvPicPr>
          <p:nvPr>
            <p:ph sz="half" idx="2"/>
          </p:nvPr>
        </p:nvPicPr>
        <p:blipFill>
          <a:blip r:embed="rId2"/>
          <a:stretch>
            <a:fillRect/>
          </a:stretch>
        </p:blipFill>
        <p:spPr>
          <a:xfrm>
            <a:off x="4929190" y="1714488"/>
            <a:ext cx="3786214" cy="4000528"/>
          </a:xfrm>
        </p:spPr>
      </p:pic>
    </p:spTree>
  </p:cSld>
  <p:clrMapOvr>
    <a:masterClrMapping/>
  </p:clrMapOvr>
  <p:transition spd="med">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00B0F0"/>
                </a:solidFill>
              </a:rPr>
              <a:t>Los  frailones</a:t>
            </a:r>
            <a:endParaRPr lang="es-PE" b="1" dirty="0">
              <a:solidFill>
                <a:srgbClr val="00B0F0"/>
              </a:solidFill>
            </a:endParaRPr>
          </a:p>
        </p:txBody>
      </p:sp>
      <p:sp>
        <p:nvSpPr>
          <p:cNvPr id="3" name="2 Marcador de contenido"/>
          <p:cNvSpPr>
            <a:spLocks noGrp="1"/>
          </p:cNvSpPr>
          <p:nvPr>
            <p:ph sz="half" idx="1"/>
          </p:nvPr>
        </p:nvSpPr>
        <p:spPr/>
        <p:txBody>
          <a:bodyPr>
            <a:normAutofit fontScale="92500"/>
          </a:bodyPr>
          <a:lstStyle/>
          <a:p>
            <a:r>
              <a:rPr lang="es-PE" dirty="0" smtClean="0">
                <a:solidFill>
                  <a:srgbClr val="00B050"/>
                </a:solidFill>
              </a:rPr>
              <a:t>El Distrito de Magdalena es uno de los 12 distritos de la Provincia de Cajamarca ubicada en el departamento de Cajamarca, bajo la administración del Gobierno regional de Cajamarca, en el norte del Perú.</a:t>
            </a:r>
            <a:endParaRPr lang="es-PE" dirty="0">
              <a:solidFill>
                <a:srgbClr val="00B050"/>
              </a:solidFill>
            </a:endParaRPr>
          </a:p>
        </p:txBody>
      </p:sp>
      <p:pic>
        <p:nvPicPr>
          <p:cNvPr id="5" name="4 Marcador de contenido" descr="los-frailones-2.jpg"/>
          <p:cNvPicPr>
            <a:picLocks noGrp="1" noChangeAspect="1"/>
          </p:cNvPicPr>
          <p:nvPr>
            <p:ph sz="half" idx="2"/>
          </p:nvPr>
        </p:nvPicPr>
        <p:blipFill>
          <a:blip r:embed="rId2"/>
          <a:stretch>
            <a:fillRect/>
          </a:stretch>
        </p:blipFill>
        <p:spPr>
          <a:xfrm>
            <a:off x="4648200" y="1785926"/>
            <a:ext cx="4038600" cy="4000528"/>
          </a:xfrm>
        </p:spPr>
      </p:pic>
    </p:spTree>
  </p:cSld>
  <p:clrMapOvr>
    <a:masterClrMapping/>
  </p:clrMapOvr>
  <p:transition spd="med">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85728"/>
            <a:ext cx="8215370" cy="1368412"/>
          </a:xfrm>
        </p:spPr>
        <p:txBody>
          <a:bodyPr>
            <a:normAutofit fontScale="90000"/>
          </a:bodyPr>
          <a:lstStyle/>
          <a:p>
            <a:r>
              <a:rPr lang="es-PE" dirty="0" smtClean="0">
                <a:solidFill>
                  <a:srgbClr val="FF0000"/>
                </a:solidFill>
              </a:rPr>
              <a:t>VALLE DEL ALTO MAYO</a:t>
            </a:r>
            <a:r>
              <a:rPr lang="es-PE" dirty="0" smtClean="0">
                <a:solidFill>
                  <a:schemeClr val="bg2">
                    <a:lumMod val="10000"/>
                  </a:schemeClr>
                </a:solidFill>
              </a:rPr>
              <a:t/>
            </a:r>
            <a:br>
              <a:rPr lang="es-PE" dirty="0" smtClean="0">
                <a:solidFill>
                  <a:schemeClr val="bg2">
                    <a:lumMod val="10000"/>
                  </a:schemeClr>
                </a:solidFill>
              </a:rPr>
            </a:br>
            <a:endParaRPr lang="es-PE" dirty="0"/>
          </a:p>
        </p:txBody>
      </p:sp>
      <p:sp>
        <p:nvSpPr>
          <p:cNvPr id="3" name="2 Marcador de contenido"/>
          <p:cNvSpPr>
            <a:spLocks noGrp="1"/>
          </p:cNvSpPr>
          <p:nvPr>
            <p:ph sz="half" idx="1"/>
          </p:nvPr>
        </p:nvSpPr>
        <p:spPr/>
        <p:txBody>
          <a:bodyPr>
            <a:normAutofit lnSpcReduction="10000"/>
          </a:bodyPr>
          <a:lstStyle/>
          <a:p>
            <a:r>
              <a:rPr lang="es-PE" dirty="0" smtClean="0"/>
              <a:t> </a:t>
            </a:r>
            <a:r>
              <a:rPr lang="es-PE" dirty="0" smtClean="0">
                <a:solidFill>
                  <a:srgbClr val="00B050"/>
                </a:solidFill>
              </a:rPr>
              <a:t>Ciudad Capital de la Región San Martín, ubicada a 860 </a:t>
            </a:r>
            <a:r>
              <a:rPr lang="es-PE" dirty="0" err="1" smtClean="0">
                <a:solidFill>
                  <a:srgbClr val="00B050"/>
                </a:solidFill>
              </a:rPr>
              <a:t>m.s.n.m</a:t>
            </a:r>
            <a:r>
              <a:rPr lang="es-PE" dirty="0" smtClean="0">
                <a:solidFill>
                  <a:srgbClr val="00B050"/>
                </a:solidFill>
              </a:rPr>
              <a:t>, y a 96 </a:t>
            </a:r>
            <a:r>
              <a:rPr lang="es-PE" dirty="0" err="1" smtClean="0">
                <a:solidFill>
                  <a:srgbClr val="00B050"/>
                </a:solidFill>
              </a:rPr>
              <a:t>m.s.n.</a:t>
            </a:r>
            <a:r>
              <a:rPr lang="es-PE" dirty="0" smtClean="0">
                <a:solidFill>
                  <a:srgbClr val="00B050"/>
                </a:solidFill>
              </a:rPr>
              <a:t> del Río Mayo, bautizada con el nombre de Santiago de los Ocho Valles de Moyobamba, es la primera ciudad fundada por los españoles en la selva del Perú, </a:t>
            </a:r>
            <a:endParaRPr lang="es-PE" dirty="0">
              <a:solidFill>
                <a:srgbClr val="00B050"/>
              </a:solidFill>
            </a:endParaRPr>
          </a:p>
        </p:txBody>
      </p:sp>
      <p:pic>
        <p:nvPicPr>
          <p:cNvPr id="5" name="4 Marcador de contenido" descr="images (4).jpg"/>
          <p:cNvPicPr>
            <a:picLocks noGrp="1" noChangeAspect="1"/>
          </p:cNvPicPr>
          <p:nvPr>
            <p:ph sz="half" idx="2"/>
          </p:nvPr>
        </p:nvPicPr>
        <p:blipFill>
          <a:blip r:embed="rId2"/>
          <a:stretch>
            <a:fillRect/>
          </a:stretch>
        </p:blipFill>
        <p:spPr>
          <a:xfrm>
            <a:off x="4857752" y="1714488"/>
            <a:ext cx="3714776" cy="4143404"/>
          </a:xfrm>
        </p:spPr>
      </p:pic>
    </p:spTree>
  </p:cSld>
  <p:clrMapOvr>
    <a:masterClrMapping/>
  </p:clrMapOvr>
  <p:transition spd="med">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00B0F0"/>
                </a:solidFill>
              </a:rPr>
              <a:t>Valle  del  colca</a:t>
            </a:r>
            <a:endParaRPr lang="es-PE" dirty="0">
              <a:solidFill>
                <a:srgbClr val="00B0F0"/>
              </a:solidFill>
            </a:endParaRPr>
          </a:p>
        </p:txBody>
      </p:sp>
      <p:sp>
        <p:nvSpPr>
          <p:cNvPr id="3" name="2 Marcador de contenido"/>
          <p:cNvSpPr>
            <a:spLocks noGrp="1"/>
          </p:cNvSpPr>
          <p:nvPr>
            <p:ph sz="half" idx="1"/>
          </p:nvPr>
        </p:nvSpPr>
        <p:spPr/>
        <p:txBody>
          <a:bodyPr>
            <a:normAutofit fontScale="92500" lnSpcReduction="10000"/>
          </a:bodyPr>
          <a:lstStyle/>
          <a:p>
            <a:r>
              <a:rPr lang="es-PE" dirty="0" smtClean="0">
                <a:solidFill>
                  <a:srgbClr val="7030A0"/>
                </a:solidFill>
              </a:rPr>
              <a:t>Colca es uno de los mayores destinos turísticos del Perú; ubicado al extremo noreste de Arequipa en la Provincia de </a:t>
            </a:r>
            <a:r>
              <a:rPr lang="es-PE" dirty="0" err="1" smtClean="0">
                <a:solidFill>
                  <a:srgbClr val="7030A0"/>
                </a:solidFill>
              </a:rPr>
              <a:t>Caylloma</a:t>
            </a:r>
            <a:r>
              <a:rPr lang="es-PE" dirty="0" smtClean="0">
                <a:solidFill>
                  <a:srgbClr val="7030A0"/>
                </a:solidFill>
              </a:rPr>
              <a:t>. Colca proviene de las palabras </a:t>
            </a:r>
            <a:r>
              <a:rPr lang="es-PE" dirty="0" err="1" smtClean="0">
                <a:solidFill>
                  <a:srgbClr val="7030A0"/>
                </a:solidFill>
              </a:rPr>
              <a:t>Collaguas</a:t>
            </a:r>
            <a:r>
              <a:rPr lang="es-PE" dirty="0" smtClean="0">
                <a:solidFill>
                  <a:srgbClr val="7030A0"/>
                </a:solidFill>
              </a:rPr>
              <a:t> y </a:t>
            </a:r>
            <a:r>
              <a:rPr lang="es-PE" dirty="0" err="1" smtClean="0">
                <a:solidFill>
                  <a:srgbClr val="7030A0"/>
                </a:solidFill>
              </a:rPr>
              <a:t>Cabanas</a:t>
            </a:r>
            <a:r>
              <a:rPr lang="es-PE" dirty="0" smtClean="0">
                <a:solidFill>
                  <a:srgbClr val="7030A0"/>
                </a:solidFill>
              </a:rPr>
              <a:t>, dos etnias que habitaban a lo largo del Río Colca.</a:t>
            </a:r>
            <a:endParaRPr lang="es-PE" dirty="0">
              <a:solidFill>
                <a:srgbClr val="7030A0"/>
              </a:solidFill>
            </a:endParaRPr>
          </a:p>
        </p:txBody>
      </p:sp>
      <p:pic>
        <p:nvPicPr>
          <p:cNvPr id="5" name="4 Marcador de contenido" descr="350px-Colca-condor-c06.jpg"/>
          <p:cNvPicPr>
            <a:picLocks noGrp="1" noChangeAspect="1"/>
          </p:cNvPicPr>
          <p:nvPr>
            <p:ph sz="half" idx="2"/>
          </p:nvPr>
        </p:nvPicPr>
        <p:blipFill>
          <a:blip r:embed="rId2"/>
          <a:stretch>
            <a:fillRect/>
          </a:stretch>
        </p:blipFill>
        <p:spPr>
          <a:xfrm>
            <a:off x="4214810" y="642918"/>
            <a:ext cx="4429155" cy="4000528"/>
          </a:xfrm>
        </p:spPr>
      </p:pic>
    </p:spTree>
  </p:cSld>
  <p:clrMapOvr>
    <a:masterClrMapping/>
  </p:clrMapOvr>
  <p:transition spd="med">
    <p:pull dir="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383</Words>
  <Application>Microsoft Office PowerPoint</Application>
  <PresentationFormat>Presentación en pantalla (4:3)</PresentationFormat>
  <Paragraphs>33</Paragraphs>
  <Slides>9</Slides>
  <Notes>1</Notes>
  <HiddenSlides>0</HiddenSlides>
  <MMClips>0</MMClips>
  <ScaleCrop>false</ScaleCrop>
  <HeadingPairs>
    <vt:vector size="4" baseType="variant">
      <vt:variant>
        <vt:lpstr>Tema</vt:lpstr>
      </vt:variant>
      <vt:variant>
        <vt:i4>6</vt:i4>
      </vt:variant>
      <vt:variant>
        <vt:lpstr>Títulos de diapositiva</vt:lpstr>
      </vt:variant>
      <vt:variant>
        <vt:i4>9</vt:i4>
      </vt:variant>
    </vt:vector>
  </HeadingPairs>
  <TitlesOfParts>
    <vt:vector size="15" baseType="lpstr">
      <vt:lpstr>Flujo</vt:lpstr>
      <vt:lpstr>Concurrencia</vt:lpstr>
      <vt:lpstr>Brío</vt:lpstr>
      <vt:lpstr>Civil</vt:lpstr>
      <vt:lpstr>Opulento</vt:lpstr>
      <vt:lpstr>Aspecto</vt:lpstr>
      <vt:lpstr>Las    maravillas  del  Perú</vt:lpstr>
      <vt:lpstr>Tabla  de  Contenido</vt:lpstr>
      <vt:lpstr>Baños del  inca</vt:lpstr>
      <vt:lpstr>Gran  Pajatén</vt:lpstr>
      <vt:lpstr>Bosque de  Piedra de  Huayllay</vt:lpstr>
      <vt:lpstr>kuelap</vt:lpstr>
      <vt:lpstr>Los  frailones</vt:lpstr>
      <vt:lpstr>VALLE DEL ALTO MAYO </vt:lpstr>
      <vt:lpstr>Valle  del  colca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maravillas  del  Perú</dc:title>
  <dc:creator>ddddd</dc:creator>
  <cp:lastModifiedBy>/-/ GP /-/</cp:lastModifiedBy>
  <cp:revision>9</cp:revision>
  <dcterms:created xsi:type="dcterms:W3CDTF">2012-01-08T19:11:38Z</dcterms:created>
  <dcterms:modified xsi:type="dcterms:W3CDTF">2012-01-10T13:34:56Z</dcterms:modified>
</cp:coreProperties>
</file>